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4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23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365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861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44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68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75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34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5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0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00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60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873D3-6B51-4DBB-B2D8-2AC544B42524}" type="datetimeFigureOut">
              <a:rPr lang="es-ES" smtClean="0"/>
              <a:pPr/>
              <a:t>20/10/20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BD0A1-5C1B-4533-A734-412743D0761A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77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22" y="6327438"/>
            <a:ext cx="558345" cy="508387"/>
          </a:xfrm>
          <a:prstGeom prst="rect">
            <a:avLst/>
          </a:prstGeom>
        </p:spPr>
      </p:pic>
      <p:pic>
        <p:nvPicPr>
          <p:cNvPr id="1028" name="Picture 4" descr="http://www.idipaz.es/images/imprensa/LogoIdiPAZ-2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038" y="5855731"/>
            <a:ext cx="1953985" cy="94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386174" y="216371"/>
            <a:ext cx="11547928" cy="5579966"/>
            <a:chOff x="386174" y="216371"/>
            <a:chExt cx="11547928" cy="5579966"/>
          </a:xfrm>
        </p:grpSpPr>
        <p:sp>
          <p:nvSpPr>
            <p:cNvPr id="5" name="CuadroTexto 4"/>
            <p:cNvSpPr txBox="1"/>
            <p:nvPr/>
          </p:nvSpPr>
          <p:spPr>
            <a:xfrm>
              <a:off x="8026399" y="1328828"/>
              <a:ext cx="3907703" cy="386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ES" sz="1400" dirty="0">
                <a:solidFill>
                  <a:schemeClr val="bg1"/>
                </a:solidFill>
              </a:endParaRPr>
            </a:p>
            <a:p>
              <a:pPr algn="just"/>
              <a:r>
                <a:rPr lang="es-ES" sz="1400" b="1" dirty="0" smtClean="0">
                  <a:solidFill>
                    <a:srgbClr val="C00000"/>
                  </a:solidFill>
                </a:rPr>
                <a:t>10:00 - 10:15 Bienvenida</a:t>
              </a:r>
              <a:r>
                <a:rPr lang="es-ES" sz="1400" dirty="0" smtClean="0">
                  <a:solidFill>
                    <a:schemeClr val="bg1"/>
                  </a:solidFill>
                </a:rPr>
                <a:t> </a:t>
              </a:r>
            </a:p>
            <a:p>
              <a:pPr algn="just"/>
              <a:endParaRPr lang="es-ES_tradnl" sz="1000" b="1" dirty="0" smtClean="0"/>
            </a:p>
            <a:p>
              <a:pPr algn="just"/>
              <a:r>
                <a:rPr lang="es-ES_tradnl" sz="1000" b="1" dirty="0" smtClean="0"/>
                <a:t>-     Eduardo López-Collazo</a:t>
              </a:r>
              <a:r>
                <a:rPr lang="es-ES_tradnl" sz="1000" dirty="0" smtClean="0"/>
                <a:t>. Director Científico de IdiPAZ</a:t>
              </a:r>
            </a:p>
            <a:p>
              <a:pPr marL="171450" indent="-171450" algn="just">
                <a:buFontTx/>
                <a:buChar char="-"/>
              </a:pPr>
              <a:r>
                <a:rPr lang="es-ES_tradnl" sz="1000" b="1" dirty="0" smtClean="0"/>
                <a:t>Paloma Gómez </a:t>
              </a:r>
              <a:r>
                <a:rPr lang="es-ES_tradnl" sz="1000" b="1" dirty="0" err="1" smtClean="0"/>
                <a:t>Campelo</a:t>
              </a:r>
              <a:r>
                <a:rPr lang="es-ES_tradnl" sz="1000" dirty="0" smtClean="0"/>
                <a:t>. Subdirectora de IdiPAZ</a:t>
              </a:r>
            </a:p>
            <a:p>
              <a:pPr marL="171450" indent="-171450" algn="just">
                <a:buFontTx/>
                <a:buChar char="-"/>
              </a:pPr>
              <a:r>
                <a:rPr lang="es-ES_tradnl" sz="1000" b="1" dirty="0" smtClean="0"/>
                <a:t>Bárbara Martínez de Miguel</a:t>
              </a:r>
              <a:r>
                <a:rPr lang="es-ES_tradnl" sz="1000" dirty="0" smtClean="0"/>
                <a:t>. Coordinadora de Formación de IdiPAZ</a:t>
              </a:r>
            </a:p>
            <a:p>
              <a:pPr marL="171450" indent="-171450" algn="just">
                <a:buFontTx/>
                <a:buChar char="-"/>
              </a:pPr>
              <a:endParaRPr lang="es-ES" sz="1200" dirty="0" smtClean="0"/>
            </a:p>
            <a:p>
              <a:pPr algn="just"/>
              <a:r>
                <a:rPr lang="es-ES" sz="1400" b="1" dirty="0" smtClean="0">
                  <a:solidFill>
                    <a:srgbClr val="C00000"/>
                  </a:solidFill>
                </a:rPr>
                <a:t>10:15 – 12:00. </a:t>
              </a:r>
              <a:r>
                <a:rPr lang="es-ES" sz="1400" b="1" dirty="0" err="1" smtClean="0">
                  <a:solidFill>
                    <a:srgbClr val="C00000"/>
                  </a:solidFill>
                </a:rPr>
                <a:t>Fast</a:t>
              </a:r>
              <a:r>
                <a:rPr lang="es-ES" sz="1400" b="1" dirty="0" smtClean="0">
                  <a:solidFill>
                    <a:srgbClr val="C00000"/>
                  </a:solidFill>
                </a:rPr>
                <a:t> Meeting: científicas en IdiPAZ</a:t>
              </a:r>
            </a:p>
            <a:p>
              <a:pPr algn="just"/>
              <a:endParaRPr lang="es-ES" sz="1000" dirty="0" smtClean="0">
                <a:solidFill>
                  <a:schemeClr val="bg1"/>
                </a:solidFill>
              </a:endParaRP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es-ES_tradnl" sz="1000" b="1" dirty="0" smtClean="0"/>
                <a:t> Mª Dolores  Diestro Tejeda</a:t>
              </a:r>
              <a:r>
                <a:rPr lang="es-ES_tradnl" sz="1000" dirty="0" smtClean="0"/>
                <a:t>. Ginecóloga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es-ES_tradnl" sz="1000" b="1" dirty="0" smtClean="0"/>
                <a:t> Ana Sastre Perona y Darío Sánchez Cabrero       </a:t>
              </a:r>
            </a:p>
            <a:p>
              <a:pPr algn="just">
                <a:lnSpc>
                  <a:spcPct val="150000"/>
                </a:lnSpc>
              </a:pPr>
              <a:r>
                <a:rPr lang="es-ES_tradnl" sz="1000" b="1" dirty="0" smtClean="0"/>
                <a:t>   </a:t>
              </a:r>
              <a:r>
                <a:rPr lang="es-ES_tradnl" sz="1000" dirty="0" smtClean="0"/>
                <a:t>(Investigadora básica vs. Investigador clínico)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es-ES_tradnl" sz="1000" b="1" dirty="0" smtClean="0"/>
                <a:t> Karla Marina Montalbán vs. Roberto Lozano. </a:t>
              </a:r>
              <a:r>
                <a:rPr lang="es-ES_tradnl" sz="1000" dirty="0" smtClean="0"/>
                <a:t>I</a:t>
              </a:r>
              <a:r>
                <a:rPr lang="es-ES_tradnl" sz="1000" dirty="0"/>
                <a:t>nvestigadores </a:t>
              </a:r>
              <a:r>
                <a:rPr lang="es-ES_tradnl" sz="1000" dirty="0" err="1"/>
                <a:t>predoctorales</a:t>
              </a:r>
              <a:endParaRPr lang="es-ES_tradnl" sz="1000" dirty="0"/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es-ES_tradnl" sz="1000" b="1" dirty="0" smtClean="0"/>
                <a:t> Gabriela Guzmán.</a:t>
              </a:r>
              <a:r>
                <a:rPr lang="es-ES_tradnl" sz="1000" dirty="0" smtClean="0"/>
                <a:t> Cardióloga e investigadora</a:t>
              </a:r>
            </a:p>
            <a:p>
              <a:pPr algn="just">
                <a:lnSpc>
                  <a:spcPct val="150000"/>
                </a:lnSpc>
              </a:pPr>
              <a:r>
                <a:rPr lang="es-ES_tradnl" sz="1000" dirty="0" smtClean="0"/>
                <a:t>- </a:t>
              </a:r>
              <a:r>
                <a:rPr lang="es-ES_tradnl" sz="1000" b="1" dirty="0" smtClean="0"/>
                <a:t>Marta </a:t>
              </a:r>
              <a:r>
                <a:rPr lang="es-ES_tradnl" sz="1000" b="1" dirty="0" err="1" smtClean="0"/>
                <a:t>Feito</a:t>
              </a:r>
              <a:r>
                <a:rPr lang="es-ES_tradnl" sz="1000" b="1" dirty="0" smtClean="0"/>
                <a:t>. </a:t>
              </a:r>
              <a:r>
                <a:rPr lang="es-ES_tradnl" sz="1000" dirty="0" err="1"/>
                <a:t>Dermatológa</a:t>
              </a:r>
              <a:endParaRPr lang="es-ES_tradnl" sz="1000" dirty="0"/>
            </a:p>
            <a:p>
              <a:pPr algn="just">
                <a:lnSpc>
                  <a:spcPct val="150000"/>
                </a:lnSpc>
                <a:buFontTx/>
                <a:buChar char="-"/>
              </a:pPr>
              <a:endParaRPr lang="es-ES_tradnl" sz="1000" dirty="0" smtClean="0"/>
            </a:p>
            <a:p>
              <a:pPr algn="just">
                <a:lnSpc>
                  <a:spcPct val="150000"/>
                </a:lnSpc>
              </a:pPr>
              <a:endParaRPr lang="es-ES" sz="1400" dirty="0">
                <a:solidFill>
                  <a:schemeClr val="bg1"/>
                </a:solidFill>
              </a:endParaRPr>
            </a:p>
          </p:txBody>
        </p:sp>
        <p:pic>
          <p:nvPicPr>
            <p:cNvPr id="1026" name="Picture 2" descr="https://11defebrero.files.wordpress.com/2017/11/cartel-286k.jpe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174" y="692956"/>
              <a:ext cx="7342079" cy="51033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CuadroTexto 6"/>
            <p:cNvSpPr txBox="1"/>
            <p:nvPr/>
          </p:nvSpPr>
          <p:spPr>
            <a:xfrm>
              <a:off x="7594601" y="216371"/>
              <a:ext cx="408409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Martes, 11 de febrero de 2020</a:t>
              </a:r>
            </a:p>
            <a:p>
              <a:pPr algn="ctr"/>
              <a:endParaRPr lang="es-ES" sz="1200" dirty="0" smtClean="0"/>
            </a:p>
            <a:p>
              <a:pPr algn="ctr"/>
              <a:r>
                <a:rPr lang="es-ES" sz="1200" dirty="0" smtClean="0"/>
                <a:t>Salón de Actos Prof. Ortiz Vázquez </a:t>
              </a:r>
            </a:p>
            <a:p>
              <a:pPr algn="ctr"/>
              <a:r>
                <a:rPr lang="es-ES" sz="1200" dirty="0" smtClean="0"/>
                <a:t>Hospital Universitario La Paz</a:t>
              </a:r>
            </a:p>
            <a:p>
              <a:pPr algn="ctr"/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47014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114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Comunidad de Madrid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Consejeria de Sanidad</dc:creator>
  <cp:lastModifiedBy>Aa Jose ❤️💞</cp:lastModifiedBy>
  <cp:revision>26</cp:revision>
  <cp:lastPrinted>2019-12-19T11:34:04Z</cp:lastPrinted>
  <dcterms:created xsi:type="dcterms:W3CDTF">2017-12-18T13:17:44Z</dcterms:created>
  <dcterms:modified xsi:type="dcterms:W3CDTF">2020-10-20T09:36:41Z</dcterms:modified>
</cp:coreProperties>
</file>