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8" r:id="rId1"/>
  </p:sldMasterIdLst>
  <p:notesMasterIdLst>
    <p:notesMasterId r:id="rId5"/>
  </p:notesMasterIdLst>
  <p:handoutMasterIdLst>
    <p:handoutMasterId r:id="rId6"/>
  </p:handoutMasterIdLst>
  <p:sldIdLst>
    <p:sldId id="256" r:id="rId2"/>
    <p:sldId id="257" r:id="rId3"/>
    <p:sldId id="258" r:id="rId4"/>
  </p:sldIdLst>
  <p:sldSz cx="16256000" cy="12192000"/>
  <p:notesSz cx="7102475" cy="10233025"/>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840">
          <p15:clr>
            <a:srgbClr val="A4A3A4"/>
          </p15:clr>
        </p15:guide>
        <p15:guide id="2" pos="5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A8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456" autoAdjust="0"/>
  </p:normalViewPr>
  <p:slideViewPr>
    <p:cSldViewPr snapToGrid="0">
      <p:cViewPr varScale="1">
        <p:scale>
          <a:sx n="40" d="100"/>
          <a:sy n="40" d="100"/>
        </p:scale>
        <p:origin x="1296" y="43"/>
      </p:cViewPr>
      <p:guideLst>
        <p:guide orient="horz" pos="3840"/>
        <p:guide pos="5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2"/>
            <a:ext cx="3077007" cy="513378"/>
          </a:xfrm>
          <a:prstGeom prst="rect">
            <a:avLst/>
          </a:prstGeom>
        </p:spPr>
        <p:txBody>
          <a:bodyPr vert="horz" lIns="95399" tIns="47700" rIns="95399" bIns="47700" rtlCol="0"/>
          <a:lstStyle>
            <a:lvl1pPr algn="l">
              <a:defRPr sz="1300"/>
            </a:lvl1pPr>
          </a:lstStyle>
          <a:p>
            <a:endParaRPr lang="es-ES" dirty="0"/>
          </a:p>
        </p:txBody>
      </p:sp>
      <p:sp>
        <p:nvSpPr>
          <p:cNvPr id="3" name="Marcador de fecha 2"/>
          <p:cNvSpPr>
            <a:spLocks noGrp="1"/>
          </p:cNvSpPr>
          <p:nvPr>
            <p:ph type="dt" sz="quarter" idx="1"/>
          </p:nvPr>
        </p:nvSpPr>
        <p:spPr>
          <a:xfrm>
            <a:off x="4023778" y="2"/>
            <a:ext cx="3077007" cy="513378"/>
          </a:xfrm>
          <a:prstGeom prst="rect">
            <a:avLst/>
          </a:prstGeom>
        </p:spPr>
        <p:txBody>
          <a:bodyPr vert="horz" lIns="95399" tIns="47700" rIns="95399" bIns="47700" rtlCol="0"/>
          <a:lstStyle>
            <a:lvl1pPr algn="r">
              <a:defRPr sz="1300"/>
            </a:lvl1pPr>
          </a:lstStyle>
          <a:p>
            <a:fld id="{903C4ACE-33DE-4DF5-87AD-A9490C17A333}" type="datetimeFigureOut">
              <a:rPr lang="es-ES" smtClean="0"/>
              <a:t>16/06/2020</a:t>
            </a:fld>
            <a:endParaRPr lang="es-ES" dirty="0"/>
          </a:p>
        </p:txBody>
      </p:sp>
      <p:sp>
        <p:nvSpPr>
          <p:cNvPr id="4" name="Marcador de pie de página 3"/>
          <p:cNvSpPr>
            <a:spLocks noGrp="1"/>
          </p:cNvSpPr>
          <p:nvPr>
            <p:ph type="ftr" sz="quarter" idx="2"/>
          </p:nvPr>
        </p:nvSpPr>
        <p:spPr>
          <a:xfrm>
            <a:off x="0" y="9719649"/>
            <a:ext cx="3077007" cy="513378"/>
          </a:xfrm>
          <a:prstGeom prst="rect">
            <a:avLst/>
          </a:prstGeom>
        </p:spPr>
        <p:txBody>
          <a:bodyPr vert="horz" lIns="95399" tIns="47700" rIns="95399" bIns="47700" rtlCol="0" anchor="b"/>
          <a:lstStyle>
            <a:lvl1pPr algn="l">
              <a:defRPr sz="1300"/>
            </a:lvl1pPr>
          </a:lstStyle>
          <a:p>
            <a:endParaRPr lang="es-ES" dirty="0"/>
          </a:p>
        </p:txBody>
      </p:sp>
      <p:sp>
        <p:nvSpPr>
          <p:cNvPr id="5" name="Marcador de número de diapositiva 4"/>
          <p:cNvSpPr>
            <a:spLocks noGrp="1"/>
          </p:cNvSpPr>
          <p:nvPr>
            <p:ph type="sldNum" sz="quarter" idx="3"/>
          </p:nvPr>
        </p:nvSpPr>
        <p:spPr>
          <a:xfrm>
            <a:off x="4023778" y="9719649"/>
            <a:ext cx="3077007" cy="513378"/>
          </a:xfrm>
          <a:prstGeom prst="rect">
            <a:avLst/>
          </a:prstGeom>
        </p:spPr>
        <p:txBody>
          <a:bodyPr vert="horz" lIns="95399" tIns="47700" rIns="95399" bIns="47700" rtlCol="0" anchor="b"/>
          <a:lstStyle>
            <a:lvl1pPr algn="r">
              <a:defRPr sz="1300"/>
            </a:lvl1pPr>
          </a:lstStyle>
          <a:p>
            <a:fld id="{75A8E9D0-C2EA-4863-8696-B0D809568615}" type="slidenum">
              <a:rPr lang="es-ES" smtClean="0"/>
              <a:t>‹Nº›</a:t>
            </a:fld>
            <a:endParaRPr lang="es-ES" dirty="0"/>
          </a:p>
        </p:txBody>
      </p:sp>
    </p:spTree>
    <p:extLst>
      <p:ext uri="{BB962C8B-B14F-4D97-AF65-F5344CB8AC3E}">
        <p14:creationId xmlns:p14="http://schemas.microsoft.com/office/powerpoint/2010/main" val="11308882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2"/>
            <a:ext cx="3077739" cy="513429"/>
          </a:xfrm>
          <a:prstGeom prst="rect">
            <a:avLst/>
          </a:prstGeom>
        </p:spPr>
        <p:txBody>
          <a:bodyPr vert="horz" lIns="94972" tIns="47486" rIns="94972" bIns="47486" rtlCol="0"/>
          <a:lstStyle>
            <a:lvl1pPr algn="l">
              <a:defRPr sz="1300"/>
            </a:lvl1pPr>
          </a:lstStyle>
          <a:p>
            <a:endParaRPr lang="es-ES" dirty="0"/>
          </a:p>
        </p:txBody>
      </p:sp>
      <p:sp>
        <p:nvSpPr>
          <p:cNvPr id="3" name="Marcador de fecha 2"/>
          <p:cNvSpPr>
            <a:spLocks noGrp="1"/>
          </p:cNvSpPr>
          <p:nvPr>
            <p:ph type="dt" idx="1"/>
          </p:nvPr>
        </p:nvSpPr>
        <p:spPr>
          <a:xfrm>
            <a:off x="4023094" y="2"/>
            <a:ext cx="3077739" cy="513429"/>
          </a:xfrm>
          <a:prstGeom prst="rect">
            <a:avLst/>
          </a:prstGeom>
        </p:spPr>
        <p:txBody>
          <a:bodyPr vert="horz" lIns="94972" tIns="47486" rIns="94972" bIns="47486" rtlCol="0"/>
          <a:lstStyle>
            <a:lvl1pPr algn="r">
              <a:defRPr sz="1300"/>
            </a:lvl1pPr>
          </a:lstStyle>
          <a:p>
            <a:fld id="{BCE145FE-4332-4879-9119-4709E101DDDF}" type="datetimeFigureOut">
              <a:rPr lang="es-ES" smtClean="0"/>
              <a:t>16/06/2020</a:t>
            </a:fld>
            <a:endParaRPr lang="es-ES" dirty="0"/>
          </a:p>
        </p:txBody>
      </p:sp>
      <p:sp>
        <p:nvSpPr>
          <p:cNvPr id="4" name="Marcador de imagen de diapositiva 3"/>
          <p:cNvSpPr>
            <a:spLocks noGrp="1" noRot="1" noChangeAspect="1"/>
          </p:cNvSpPr>
          <p:nvPr>
            <p:ph type="sldImg" idx="2"/>
          </p:nvPr>
        </p:nvSpPr>
        <p:spPr>
          <a:xfrm>
            <a:off x="1247775" y="1277938"/>
            <a:ext cx="4606925" cy="3454400"/>
          </a:xfrm>
          <a:prstGeom prst="rect">
            <a:avLst/>
          </a:prstGeom>
          <a:noFill/>
          <a:ln w="12700">
            <a:solidFill>
              <a:prstClr val="black"/>
            </a:solidFill>
          </a:ln>
        </p:spPr>
        <p:txBody>
          <a:bodyPr vert="horz" lIns="94972" tIns="47486" rIns="94972" bIns="47486" rtlCol="0" anchor="ctr"/>
          <a:lstStyle/>
          <a:p>
            <a:endParaRPr lang="es-ES" dirty="0"/>
          </a:p>
        </p:txBody>
      </p:sp>
      <p:sp>
        <p:nvSpPr>
          <p:cNvPr id="5" name="Marcador de notas 4"/>
          <p:cNvSpPr>
            <a:spLocks noGrp="1"/>
          </p:cNvSpPr>
          <p:nvPr>
            <p:ph type="body" sz="quarter" idx="3"/>
          </p:nvPr>
        </p:nvSpPr>
        <p:spPr>
          <a:xfrm>
            <a:off x="710248" y="4924647"/>
            <a:ext cx="5681980" cy="4029252"/>
          </a:xfrm>
          <a:prstGeom prst="rect">
            <a:avLst/>
          </a:prstGeom>
        </p:spPr>
        <p:txBody>
          <a:bodyPr vert="horz" lIns="94972" tIns="47486" rIns="94972" bIns="47486"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Marcador de pie de página 5"/>
          <p:cNvSpPr>
            <a:spLocks noGrp="1"/>
          </p:cNvSpPr>
          <p:nvPr>
            <p:ph type="ftr" sz="quarter" idx="4"/>
          </p:nvPr>
        </p:nvSpPr>
        <p:spPr>
          <a:xfrm>
            <a:off x="0" y="9719602"/>
            <a:ext cx="3077739" cy="513428"/>
          </a:xfrm>
          <a:prstGeom prst="rect">
            <a:avLst/>
          </a:prstGeom>
        </p:spPr>
        <p:txBody>
          <a:bodyPr vert="horz" lIns="94972" tIns="47486" rIns="94972" bIns="47486" rtlCol="0" anchor="b"/>
          <a:lstStyle>
            <a:lvl1pPr algn="l">
              <a:defRPr sz="1300"/>
            </a:lvl1pPr>
          </a:lstStyle>
          <a:p>
            <a:endParaRPr lang="es-ES" dirty="0"/>
          </a:p>
        </p:txBody>
      </p:sp>
      <p:sp>
        <p:nvSpPr>
          <p:cNvPr id="7" name="Marcador de número de diapositiva 6"/>
          <p:cNvSpPr>
            <a:spLocks noGrp="1"/>
          </p:cNvSpPr>
          <p:nvPr>
            <p:ph type="sldNum" sz="quarter" idx="5"/>
          </p:nvPr>
        </p:nvSpPr>
        <p:spPr>
          <a:xfrm>
            <a:off x="4023094" y="9719602"/>
            <a:ext cx="3077739" cy="513428"/>
          </a:xfrm>
          <a:prstGeom prst="rect">
            <a:avLst/>
          </a:prstGeom>
        </p:spPr>
        <p:txBody>
          <a:bodyPr vert="horz" lIns="94972" tIns="47486" rIns="94972" bIns="47486" rtlCol="0" anchor="b"/>
          <a:lstStyle>
            <a:lvl1pPr algn="r">
              <a:defRPr sz="1300"/>
            </a:lvl1pPr>
          </a:lstStyle>
          <a:p>
            <a:fld id="{BBEFF5BB-5BAE-4FF3-99D0-DEE63B504B71}" type="slidenum">
              <a:rPr lang="es-ES" smtClean="0"/>
              <a:t>‹Nº›</a:t>
            </a:fld>
            <a:endParaRPr lang="es-ES" dirty="0"/>
          </a:p>
        </p:txBody>
      </p:sp>
    </p:spTree>
    <p:extLst>
      <p:ext uri="{BB962C8B-B14F-4D97-AF65-F5344CB8AC3E}">
        <p14:creationId xmlns:p14="http://schemas.microsoft.com/office/powerpoint/2010/main" val="2362930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BBEFF5BB-5BAE-4FF3-99D0-DEE63B504B71}" type="slidenum">
              <a:rPr lang="es-ES" smtClean="0"/>
              <a:t>1</a:t>
            </a:fld>
            <a:endParaRPr lang="es-ES" dirty="0"/>
          </a:p>
        </p:txBody>
      </p:sp>
    </p:spTree>
    <p:extLst>
      <p:ext uri="{BB962C8B-B14F-4D97-AF65-F5344CB8AC3E}">
        <p14:creationId xmlns:p14="http://schemas.microsoft.com/office/powerpoint/2010/main" val="25335594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BBEFF5BB-5BAE-4FF3-99D0-DEE63B504B71}" type="slidenum">
              <a:rPr lang="es-ES" smtClean="0"/>
              <a:t>2</a:t>
            </a:fld>
            <a:endParaRPr lang="es-ES" dirty="0"/>
          </a:p>
        </p:txBody>
      </p:sp>
    </p:spTree>
    <p:extLst>
      <p:ext uri="{BB962C8B-B14F-4D97-AF65-F5344CB8AC3E}">
        <p14:creationId xmlns:p14="http://schemas.microsoft.com/office/powerpoint/2010/main" val="1933600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BBEFF5BB-5BAE-4FF3-99D0-DEE63B504B71}" type="slidenum">
              <a:rPr lang="es-ES" smtClean="0"/>
              <a:t>3</a:t>
            </a:fld>
            <a:endParaRPr lang="es-ES" dirty="0"/>
          </a:p>
        </p:txBody>
      </p:sp>
    </p:spTree>
    <p:extLst>
      <p:ext uri="{BB962C8B-B14F-4D97-AF65-F5344CB8AC3E}">
        <p14:creationId xmlns:p14="http://schemas.microsoft.com/office/powerpoint/2010/main" val="15108148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15051" y="-15054"/>
            <a:ext cx="16301874" cy="12222107"/>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2009947" y="4274727"/>
            <a:ext cx="10358612" cy="2926759"/>
          </a:xfrm>
        </p:spPr>
        <p:txBody>
          <a:bodyPr anchor="b">
            <a:noAutofit/>
          </a:bodyPr>
          <a:lstStyle>
            <a:lvl1pPr algn="r">
              <a:defRPr sz="96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009947" y="7201483"/>
            <a:ext cx="10358612" cy="1950043"/>
          </a:xfrm>
        </p:spPr>
        <p:txBody>
          <a:bodyPr anchor="t"/>
          <a:lstStyle>
            <a:lvl1pPr marL="0" indent="0" algn="r">
              <a:buNone/>
              <a:defRPr>
                <a:solidFill>
                  <a:schemeClr val="tx1">
                    <a:lumMod val="50000"/>
                    <a:lumOff val="50000"/>
                  </a:schemeClr>
                </a:solidFill>
              </a:defRPr>
            </a:lvl1pPr>
            <a:lvl2pPr marL="812810" indent="0" algn="ctr">
              <a:buNone/>
              <a:defRPr>
                <a:solidFill>
                  <a:schemeClr val="tx1">
                    <a:tint val="75000"/>
                  </a:schemeClr>
                </a:solidFill>
              </a:defRPr>
            </a:lvl2pPr>
            <a:lvl3pPr marL="1625620" indent="0" algn="ctr">
              <a:buNone/>
              <a:defRPr>
                <a:solidFill>
                  <a:schemeClr val="tx1">
                    <a:tint val="75000"/>
                  </a:schemeClr>
                </a:solidFill>
              </a:defRPr>
            </a:lvl3pPr>
            <a:lvl4pPr marL="2438430" indent="0" algn="ctr">
              <a:buNone/>
              <a:defRPr>
                <a:solidFill>
                  <a:schemeClr val="tx1">
                    <a:tint val="75000"/>
                  </a:schemeClr>
                </a:solidFill>
              </a:defRPr>
            </a:lvl4pPr>
            <a:lvl5pPr marL="3251241" indent="0" algn="ctr">
              <a:buNone/>
              <a:defRPr>
                <a:solidFill>
                  <a:schemeClr val="tx1">
                    <a:tint val="75000"/>
                  </a:schemeClr>
                </a:solidFill>
              </a:defRPr>
            </a:lvl5pPr>
            <a:lvl6pPr marL="4064051" indent="0" algn="ctr">
              <a:buNone/>
              <a:defRPr>
                <a:solidFill>
                  <a:schemeClr val="tx1">
                    <a:tint val="75000"/>
                  </a:schemeClr>
                </a:solidFill>
              </a:defRPr>
            </a:lvl6pPr>
            <a:lvl7pPr marL="4876861" indent="0" algn="ctr">
              <a:buNone/>
              <a:defRPr>
                <a:solidFill>
                  <a:schemeClr val="tx1">
                    <a:tint val="75000"/>
                  </a:schemeClr>
                </a:solidFill>
              </a:defRPr>
            </a:lvl7pPr>
            <a:lvl8pPr marL="5689671" indent="0" algn="ctr">
              <a:buNone/>
              <a:defRPr>
                <a:solidFill>
                  <a:schemeClr val="tx1">
                    <a:tint val="75000"/>
                  </a:schemeClr>
                </a:solidFill>
              </a:defRPr>
            </a:lvl8pPr>
            <a:lvl9pPr marL="6502481"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F621C681-E5BF-4D12-B23D-20AC1E24F439}" type="datetimeFigureOut">
              <a:rPr lang="es-ES" smtClean="0"/>
              <a:t>16/06/2020</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F90125B2-DDD0-4EE7-86E8-C3C554CAA685}" type="slidenum">
              <a:rPr lang="es-ES" smtClean="0"/>
              <a:t>‹Nº›</a:t>
            </a:fld>
            <a:endParaRPr lang="es-ES" dirty="0"/>
          </a:p>
        </p:txBody>
      </p:sp>
    </p:spTree>
    <p:extLst>
      <p:ext uri="{BB962C8B-B14F-4D97-AF65-F5344CB8AC3E}">
        <p14:creationId xmlns:p14="http://schemas.microsoft.com/office/powerpoint/2010/main" val="1066741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083733" y="1083734"/>
            <a:ext cx="11284825" cy="6050844"/>
          </a:xfrm>
        </p:spPr>
        <p:txBody>
          <a:bodyPr anchor="ctr">
            <a:normAutofit/>
          </a:bodyPr>
          <a:lstStyle>
            <a:lvl1pPr algn="l">
              <a:defRPr sz="7822"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83733" y="7947378"/>
            <a:ext cx="11284825" cy="2792821"/>
          </a:xfrm>
        </p:spPr>
        <p:txBody>
          <a:bodyPr anchor="ctr">
            <a:normAutofit/>
          </a:bodyPr>
          <a:lstStyle>
            <a:lvl1pPr marL="0" indent="0" algn="l">
              <a:buNone/>
              <a:defRPr sz="3200">
                <a:solidFill>
                  <a:schemeClr val="tx1">
                    <a:lumMod val="75000"/>
                    <a:lumOff val="25000"/>
                  </a:schemeClr>
                </a:solidFill>
              </a:defRPr>
            </a:lvl1pPr>
            <a:lvl2pPr marL="812810" indent="0">
              <a:buNone/>
              <a:defRPr sz="3200">
                <a:solidFill>
                  <a:schemeClr val="tx1">
                    <a:tint val="75000"/>
                  </a:schemeClr>
                </a:solidFill>
              </a:defRPr>
            </a:lvl2pPr>
            <a:lvl3pPr marL="1625620" indent="0">
              <a:buNone/>
              <a:defRPr sz="2844">
                <a:solidFill>
                  <a:schemeClr val="tx1">
                    <a:tint val="75000"/>
                  </a:schemeClr>
                </a:solidFill>
              </a:defRPr>
            </a:lvl3pPr>
            <a:lvl4pPr marL="2438430" indent="0">
              <a:buNone/>
              <a:defRPr sz="2489">
                <a:solidFill>
                  <a:schemeClr val="tx1">
                    <a:tint val="75000"/>
                  </a:schemeClr>
                </a:solidFill>
              </a:defRPr>
            </a:lvl4pPr>
            <a:lvl5pPr marL="3251241" indent="0">
              <a:buNone/>
              <a:defRPr sz="2489">
                <a:solidFill>
                  <a:schemeClr val="tx1">
                    <a:tint val="75000"/>
                  </a:schemeClr>
                </a:solidFill>
              </a:defRPr>
            </a:lvl5pPr>
            <a:lvl6pPr marL="4064051" indent="0">
              <a:buNone/>
              <a:defRPr sz="2489">
                <a:solidFill>
                  <a:schemeClr val="tx1">
                    <a:tint val="75000"/>
                  </a:schemeClr>
                </a:solidFill>
              </a:defRPr>
            </a:lvl6pPr>
            <a:lvl7pPr marL="4876861" indent="0">
              <a:buNone/>
              <a:defRPr sz="2489">
                <a:solidFill>
                  <a:schemeClr val="tx1">
                    <a:tint val="75000"/>
                  </a:schemeClr>
                </a:solidFill>
              </a:defRPr>
            </a:lvl7pPr>
            <a:lvl8pPr marL="5689671" indent="0">
              <a:buNone/>
              <a:defRPr sz="2489">
                <a:solidFill>
                  <a:schemeClr val="tx1">
                    <a:tint val="75000"/>
                  </a:schemeClr>
                </a:solidFill>
              </a:defRPr>
            </a:lvl8pPr>
            <a:lvl9pPr marL="6502481" indent="0">
              <a:buNone/>
              <a:defRPr sz="2489">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621C681-E5BF-4D12-B23D-20AC1E24F439}" type="datetimeFigureOut">
              <a:rPr lang="es-ES" smtClean="0"/>
              <a:t>16/06/2020</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F90125B2-DDD0-4EE7-86E8-C3C554CAA685}" type="slidenum">
              <a:rPr lang="es-ES" smtClean="0"/>
              <a:t>‹Nº›</a:t>
            </a:fld>
            <a:endParaRPr lang="es-ES" dirty="0"/>
          </a:p>
        </p:txBody>
      </p:sp>
    </p:spTree>
    <p:extLst>
      <p:ext uri="{BB962C8B-B14F-4D97-AF65-F5344CB8AC3E}">
        <p14:creationId xmlns:p14="http://schemas.microsoft.com/office/powerpoint/2010/main" val="6969407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377573" y="1083733"/>
            <a:ext cx="10794990" cy="5373511"/>
          </a:xfrm>
        </p:spPr>
        <p:txBody>
          <a:bodyPr anchor="ctr">
            <a:normAutofit/>
          </a:bodyPr>
          <a:lstStyle>
            <a:lvl1pPr algn="l">
              <a:defRPr sz="7822"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957465" y="6457245"/>
            <a:ext cx="9635207" cy="677333"/>
          </a:xfrm>
        </p:spPr>
        <p:txBody>
          <a:bodyPr anchor="ctr">
            <a:noAutofit/>
          </a:bodyPr>
          <a:lstStyle>
            <a:lvl1pPr marL="0" indent="0">
              <a:buFontTx/>
              <a:buNone/>
              <a:defRPr sz="2844">
                <a:solidFill>
                  <a:schemeClr val="tx1">
                    <a:lumMod val="50000"/>
                    <a:lumOff val="50000"/>
                  </a:schemeClr>
                </a:solidFill>
              </a:defRPr>
            </a:lvl1pPr>
            <a:lvl2pPr marL="812810" indent="0">
              <a:buFontTx/>
              <a:buNone/>
              <a:defRPr/>
            </a:lvl2pPr>
            <a:lvl3pPr marL="1625620" indent="0">
              <a:buFontTx/>
              <a:buNone/>
              <a:defRPr/>
            </a:lvl3pPr>
            <a:lvl4pPr marL="2438430" indent="0">
              <a:buFontTx/>
              <a:buNone/>
              <a:defRPr/>
            </a:lvl4pPr>
            <a:lvl5pPr marL="3251241"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1083731" y="7947378"/>
            <a:ext cx="11284827" cy="2792821"/>
          </a:xfrm>
        </p:spPr>
        <p:txBody>
          <a:bodyPr anchor="ctr">
            <a:normAutofit/>
          </a:bodyPr>
          <a:lstStyle>
            <a:lvl1pPr marL="0" indent="0" algn="l">
              <a:buNone/>
              <a:defRPr sz="3200">
                <a:solidFill>
                  <a:schemeClr val="tx1">
                    <a:lumMod val="75000"/>
                    <a:lumOff val="25000"/>
                  </a:schemeClr>
                </a:solidFill>
              </a:defRPr>
            </a:lvl1pPr>
            <a:lvl2pPr marL="812810" indent="0">
              <a:buNone/>
              <a:defRPr sz="3200">
                <a:solidFill>
                  <a:schemeClr val="tx1">
                    <a:tint val="75000"/>
                  </a:schemeClr>
                </a:solidFill>
              </a:defRPr>
            </a:lvl2pPr>
            <a:lvl3pPr marL="1625620" indent="0">
              <a:buNone/>
              <a:defRPr sz="2844">
                <a:solidFill>
                  <a:schemeClr val="tx1">
                    <a:tint val="75000"/>
                  </a:schemeClr>
                </a:solidFill>
              </a:defRPr>
            </a:lvl3pPr>
            <a:lvl4pPr marL="2438430" indent="0">
              <a:buNone/>
              <a:defRPr sz="2489">
                <a:solidFill>
                  <a:schemeClr val="tx1">
                    <a:tint val="75000"/>
                  </a:schemeClr>
                </a:solidFill>
              </a:defRPr>
            </a:lvl4pPr>
            <a:lvl5pPr marL="3251241" indent="0">
              <a:buNone/>
              <a:defRPr sz="2489">
                <a:solidFill>
                  <a:schemeClr val="tx1">
                    <a:tint val="75000"/>
                  </a:schemeClr>
                </a:solidFill>
              </a:defRPr>
            </a:lvl5pPr>
            <a:lvl6pPr marL="4064051" indent="0">
              <a:buNone/>
              <a:defRPr sz="2489">
                <a:solidFill>
                  <a:schemeClr val="tx1">
                    <a:tint val="75000"/>
                  </a:schemeClr>
                </a:solidFill>
              </a:defRPr>
            </a:lvl6pPr>
            <a:lvl7pPr marL="4876861" indent="0">
              <a:buNone/>
              <a:defRPr sz="2489">
                <a:solidFill>
                  <a:schemeClr val="tx1">
                    <a:tint val="75000"/>
                  </a:schemeClr>
                </a:solidFill>
              </a:defRPr>
            </a:lvl7pPr>
            <a:lvl8pPr marL="5689671" indent="0">
              <a:buNone/>
              <a:defRPr sz="2489">
                <a:solidFill>
                  <a:schemeClr val="tx1">
                    <a:tint val="75000"/>
                  </a:schemeClr>
                </a:solidFill>
              </a:defRPr>
            </a:lvl8pPr>
            <a:lvl9pPr marL="6502481" indent="0">
              <a:buNone/>
              <a:defRPr sz="2489">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621C681-E5BF-4D12-B23D-20AC1E24F439}" type="datetimeFigureOut">
              <a:rPr lang="es-ES" smtClean="0"/>
              <a:t>16/06/2020</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F90125B2-DDD0-4EE7-86E8-C3C554CAA685}" type="slidenum">
              <a:rPr lang="es-ES" smtClean="0"/>
              <a:t>‹Nº›</a:t>
            </a:fld>
            <a:endParaRPr lang="es-ES" dirty="0"/>
          </a:p>
        </p:txBody>
      </p:sp>
      <p:sp>
        <p:nvSpPr>
          <p:cNvPr id="24" name="TextBox 23"/>
          <p:cNvSpPr txBox="1"/>
          <p:nvPr/>
        </p:nvSpPr>
        <p:spPr>
          <a:xfrm>
            <a:off x="858154" y="1405116"/>
            <a:ext cx="813012" cy="1039602"/>
          </a:xfrm>
          <a:prstGeom prst="rect">
            <a:avLst/>
          </a:prstGeom>
        </p:spPr>
        <p:txBody>
          <a:bodyPr vert="horz" lIns="162560" tIns="81280" rIns="162560" bIns="81280" rtlCol="0" anchor="ctr">
            <a:noAutofit/>
          </a:bodyPr>
          <a:lstStyle/>
          <a:p>
            <a:pPr lvl="0"/>
            <a:r>
              <a:rPr lang="en-US" sz="14222"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11995910" y="5131655"/>
            <a:ext cx="813012" cy="1039602"/>
          </a:xfrm>
          <a:prstGeom prst="rect">
            <a:avLst/>
          </a:prstGeom>
        </p:spPr>
        <p:txBody>
          <a:bodyPr vert="horz" lIns="162560" tIns="81280" rIns="162560" bIns="81280" rtlCol="0" anchor="ctr">
            <a:noAutofit/>
          </a:bodyPr>
          <a:lstStyle/>
          <a:p>
            <a:pPr lvl="0"/>
            <a:r>
              <a:rPr lang="en-US" sz="14222"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467656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083731" y="3434645"/>
            <a:ext cx="11284827" cy="4614151"/>
          </a:xfrm>
        </p:spPr>
        <p:txBody>
          <a:bodyPr anchor="b">
            <a:normAutofit/>
          </a:bodyPr>
          <a:lstStyle>
            <a:lvl1pPr algn="l">
              <a:defRPr sz="7822"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83731" y="8048796"/>
            <a:ext cx="11284827" cy="2691403"/>
          </a:xfrm>
        </p:spPr>
        <p:txBody>
          <a:bodyPr anchor="t">
            <a:normAutofit/>
          </a:bodyPr>
          <a:lstStyle>
            <a:lvl1pPr marL="0" indent="0" algn="l">
              <a:buNone/>
              <a:defRPr sz="3200">
                <a:solidFill>
                  <a:schemeClr val="tx1">
                    <a:lumMod val="75000"/>
                    <a:lumOff val="25000"/>
                  </a:schemeClr>
                </a:solidFill>
              </a:defRPr>
            </a:lvl1pPr>
            <a:lvl2pPr marL="812810" indent="0">
              <a:buNone/>
              <a:defRPr sz="3200">
                <a:solidFill>
                  <a:schemeClr val="tx1">
                    <a:tint val="75000"/>
                  </a:schemeClr>
                </a:solidFill>
              </a:defRPr>
            </a:lvl2pPr>
            <a:lvl3pPr marL="1625620" indent="0">
              <a:buNone/>
              <a:defRPr sz="2844">
                <a:solidFill>
                  <a:schemeClr val="tx1">
                    <a:tint val="75000"/>
                  </a:schemeClr>
                </a:solidFill>
              </a:defRPr>
            </a:lvl3pPr>
            <a:lvl4pPr marL="2438430" indent="0">
              <a:buNone/>
              <a:defRPr sz="2489">
                <a:solidFill>
                  <a:schemeClr val="tx1">
                    <a:tint val="75000"/>
                  </a:schemeClr>
                </a:solidFill>
              </a:defRPr>
            </a:lvl4pPr>
            <a:lvl5pPr marL="3251241" indent="0">
              <a:buNone/>
              <a:defRPr sz="2489">
                <a:solidFill>
                  <a:schemeClr val="tx1">
                    <a:tint val="75000"/>
                  </a:schemeClr>
                </a:solidFill>
              </a:defRPr>
            </a:lvl5pPr>
            <a:lvl6pPr marL="4064051" indent="0">
              <a:buNone/>
              <a:defRPr sz="2489">
                <a:solidFill>
                  <a:schemeClr val="tx1">
                    <a:tint val="75000"/>
                  </a:schemeClr>
                </a:solidFill>
              </a:defRPr>
            </a:lvl6pPr>
            <a:lvl7pPr marL="4876861" indent="0">
              <a:buNone/>
              <a:defRPr sz="2489">
                <a:solidFill>
                  <a:schemeClr val="tx1">
                    <a:tint val="75000"/>
                  </a:schemeClr>
                </a:solidFill>
              </a:defRPr>
            </a:lvl7pPr>
            <a:lvl8pPr marL="5689671" indent="0">
              <a:buNone/>
              <a:defRPr sz="2489">
                <a:solidFill>
                  <a:schemeClr val="tx1">
                    <a:tint val="75000"/>
                  </a:schemeClr>
                </a:solidFill>
              </a:defRPr>
            </a:lvl8pPr>
            <a:lvl9pPr marL="6502481" indent="0">
              <a:buNone/>
              <a:defRPr sz="2489">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621C681-E5BF-4D12-B23D-20AC1E24F439}" type="datetimeFigureOut">
              <a:rPr lang="es-ES" smtClean="0"/>
              <a:t>16/06/2020</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F90125B2-DDD0-4EE7-86E8-C3C554CAA685}" type="slidenum">
              <a:rPr lang="es-ES" smtClean="0"/>
              <a:t>‹Nº›</a:t>
            </a:fld>
            <a:endParaRPr lang="es-ES" dirty="0"/>
          </a:p>
        </p:txBody>
      </p:sp>
    </p:spTree>
    <p:extLst>
      <p:ext uri="{BB962C8B-B14F-4D97-AF65-F5344CB8AC3E}">
        <p14:creationId xmlns:p14="http://schemas.microsoft.com/office/powerpoint/2010/main" val="17129089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377573" y="1083733"/>
            <a:ext cx="10794990" cy="5373511"/>
          </a:xfrm>
        </p:spPr>
        <p:txBody>
          <a:bodyPr anchor="ctr">
            <a:normAutofit/>
          </a:bodyPr>
          <a:lstStyle>
            <a:lvl1pPr algn="l">
              <a:defRPr sz="7822"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083728" y="7134578"/>
            <a:ext cx="11284828" cy="914219"/>
          </a:xfrm>
        </p:spPr>
        <p:txBody>
          <a:bodyPr anchor="b">
            <a:noAutofit/>
          </a:bodyPr>
          <a:lstStyle>
            <a:lvl1pPr marL="0" indent="0">
              <a:buFontTx/>
              <a:buNone/>
              <a:defRPr sz="4267">
                <a:solidFill>
                  <a:schemeClr val="tx1">
                    <a:lumMod val="75000"/>
                    <a:lumOff val="25000"/>
                  </a:schemeClr>
                </a:solidFill>
              </a:defRPr>
            </a:lvl1pPr>
            <a:lvl2pPr marL="812810" indent="0">
              <a:buFontTx/>
              <a:buNone/>
              <a:defRPr/>
            </a:lvl2pPr>
            <a:lvl3pPr marL="1625620" indent="0">
              <a:buFontTx/>
              <a:buNone/>
              <a:defRPr/>
            </a:lvl3pPr>
            <a:lvl4pPr marL="2438430" indent="0">
              <a:buFontTx/>
              <a:buNone/>
              <a:defRPr/>
            </a:lvl4pPr>
            <a:lvl5pPr marL="3251241"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1083731" y="8048796"/>
            <a:ext cx="11284827" cy="2691403"/>
          </a:xfrm>
        </p:spPr>
        <p:txBody>
          <a:bodyPr anchor="t">
            <a:normAutofit/>
          </a:bodyPr>
          <a:lstStyle>
            <a:lvl1pPr marL="0" indent="0" algn="l">
              <a:buNone/>
              <a:defRPr sz="3200">
                <a:solidFill>
                  <a:schemeClr val="tx1">
                    <a:lumMod val="50000"/>
                    <a:lumOff val="50000"/>
                  </a:schemeClr>
                </a:solidFill>
              </a:defRPr>
            </a:lvl1pPr>
            <a:lvl2pPr marL="812810" indent="0">
              <a:buNone/>
              <a:defRPr sz="3200">
                <a:solidFill>
                  <a:schemeClr val="tx1">
                    <a:tint val="75000"/>
                  </a:schemeClr>
                </a:solidFill>
              </a:defRPr>
            </a:lvl2pPr>
            <a:lvl3pPr marL="1625620" indent="0">
              <a:buNone/>
              <a:defRPr sz="2844">
                <a:solidFill>
                  <a:schemeClr val="tx1">
                    <a:tint val="75000"/>
                  </a:schemeClr>
                </a:solidFill>
              </a:defRPr>
            </a:lvl3pPr>
            <a:lvl4pPr marL="2438430" indent="0">
              <a:buNone/>
              <a:defRPr sz="2489">
                <a:solidFill>
                  <a:schemeClr val="tx1">
                    <a:tint val="75000"/>
                  </a:schemeClr>
                </a:solidFill>
              </a:defRPr>
            </a:lvl4pPr>
            <a:lvl5pPr marL="3251241" indent="0">
              <a:buNone/>
              <a:defRPr sz="2489">
                <a:solidFill>
                  <a:schemeClr val="tx1">
                    <a:tint val="75000"/>
                  </a:schemeClr>
                </a:solidFill>
              </a:defRPr>
            </a:lvl5pPr>
            <a:lvl6pPr marL="4064051" indent="0">
              <a:buNone/>
              <a:defRPr sz="2489">
                <a:solidFill>
                  <a:schemeClr val="tx1">
                    <a:tint val="75000"/>
                  </a:schemeClr>
                </a:solidFill>
              </a:defRPr>
            </a:lvl6pPr>
            <a:lvl7pPr marL="4876861" indent="0">
              <a:buNone/>
              <a:defRPr sz="2489">
                <a:solidFill>
                  <a:schemeClr val="tx1">
                    <a:tint val="75000"/>
                  </a:schemeClr>
                </a:solidFill>
              </a:defRPr>
            </a:lvl7pPr>
            <a:lvl8pPr marL="5689671" indent="0">
              <a:buNone/>
              <a:defRPr sz="2489">
                <a:solidFill>
                  <a:schemeClr val="tx1">
                    <a:tint val="75000"/>
                  </a:schemeClr>
                </a:solidFill>
              </a:defRPr>
            </a:lvl8pPr>
            <a:lvl9pPr marL="6502481" indent="0">
              <a:buNone/>
              <a:defRPr sz="2489">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621C681-E5BF-4D12-B23D-20AC1E24F439}" type="datetimeFigureOut">
              <a:rPr lang="es-ES" smtClean="0"/>
              <a:t>16/06/2020</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F90125B2-DDD0-4EE7-86E8-C3C554CAA685}" type="slidenum">
              <a:rPr lang="es-ES" smtClean="0"/>
              <a:t>‹Nº›</a:t>
            </a:fld>
            <a:endParaRPr lang="es-ES" dirty="0"/>
          </a:p>
        </p:txBody>
      </p:sp>
      <p:sp>
        <p:nvSpPr>
          <p:cNvPr id="24" name="TextBox 23"/>
          <p:cNvSpPr txBox="1"/>
          <p:nvPr/>
        </p:nvSpPr>
        <p:spPr>
          <a:xfrm>
            <a:off x="858154" y="1405116"/>
            <a:ext cx="813012" cy="1039602"/>
          </a:xfrm>
          <a:prstGeom prst="rect">
            <a:avLst/>
          </a:prstGeom>
        </p:spPr>
        <p:txBody>
          <a:bodyPr vert="horz" lIns="162560" tIns="81280" rIns="162560" bIns="81280" rtlCol="0" anchor="ctr">
            <a:noAutofit/>
          </a:bodyPr>
          <a:lstStyle/>
          <a:p>
            <a:pPr lvl="0"/>
            <a:r>
              <a:rPr lang="en-US" sz="14222"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11995910" y="5131655"/>
            <a:ext cx="813012" cy="1039602"/>
          </a:xfrm>
          <a:prstGeom prst="rect">
            <a:avLst/>
          </a:prstGeom>
        </p:spPr>
        <p:txBody>
          <a:bodyPr vert="horz" lIns="162560" tIns="81280" rIns="162560" bIns="81280" rtlCol="0" anchor="ctr">
            <a:noAutofit/>
          </a:bodyPr>
          <a:lstStyle/>
          <a:p>
            <a:pPr lvl="0"/>
            <a:r>
              <a:rPr lang="en-US" sz="14222"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081105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1094842" y="1083733"/>
            <a:ext cx="11273716" cy="5373511"/>
          </a:xfrm>
        </p:spPr>
        <p:txBody>
          <a:bodyPr anchor="ctr">
            <a:normAutofit/>
          </a:bodyPr>
          <a:lstStyle>
            <a:lvl1pPr algn="l">
              <a:defRPr sz="7822"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083728" y="7134578"/>
            <a:ext cx="11284828" cy="914219"/>
          </a:xfrm>
        </p:spPr>
        <p:txBody>
          <a:bodyPr anchor="b">
            <a:noAutofit/>
          </a:bodyPr>
          <a:lstStyle>
            <a:lvl1pPr marL="0" indent="0">
              <a:buFontTx/>
              <a:buNone/>
              <a:defRPr sz="4267">
                <a:solidFill>
                  <a:schemeClr val="accent1"/>
                </a:solidFill>
              </a:defRPr>
            </a:lvl1pPr>
            <a:lvl2pPr marL="812810" indent="0">
              <a:buFontTx/>
              <a:buNone/>
              <a:defRPr/>
            </a:lvl2pPr>
            <a:lvl3pPr marL="1625620" indent="0">
              <a:buFontTx/>
              <a:buNone/>
              <a:defRPr/>
            </a:lvl3pPr>
            <a:lvl4pPr marL="2438430" indent="0">
              <a:buFontTx/>
              <a:buNone/>
              <a:defRPr/>
            </a:lvl4pPr>
            <a:lvl5pPr marL="3251241"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1083731" y="8048796"/>
            <a:ext cx="11284827" cy="2691403"/>
          </a:xfrm>
        </p:spPr>
        <p:txBody>
          <a:bodyPr anchor="t">
            <a:normAutofit/>
          </a:bodyPr>
          <a:lstStyle>
            <a:lvl1pPr marL="0" indent="0" algn="l">
              <a:buNone/>
              <a:defRPr sz="3200">
                <a:solidFill>
                  <a:schemeClr val="tx1">
                    <a:lumMod val="50000"/>
                    <a:lumOff val="50000"/>
                  </a:schemeClr>
                </a:solidFill>
              </a:defRPr>
            </a:lvl1pPr>
            <a:lvl2pPr marL="812810" indent="0">
              <a:buNone/>
              <a:defRPr sz="3200">
                <a:solidFill>
                  <a:schemeClr val="tx1">
                    <a:tint val="75000"/>
                  </a:schemeClr>
                </a:solidFill>
              </a:defRPr>
            </a:lvl2pPr>
            <a:lvl3pPr marL="1625620" indent="0">
              <a:buNone/>
              <a:defRPr sz="2844">
                <a:solidFill>
                  <a:schemeClr val="tx1">
                    <a:tint val="75000"/>
                  </a:schemeClr>
                </a:solidFill>
              </a:defRPr>
            </a:lvl3pPr>
            <a:lvl4pPr marL="2438430" indent="0">
              <a:buNone/>
              <a:defRPr sz="2489">
                <a:solidFill>
                  <a:schemeClr val="tx1">
                    <a:tint val="75000"/>
                  </a:schemeClr>
                </a:solidFill>
              </a:defRPr>
            </a:lvl4pPr>
            <a:lvl5pPr marL="3251241" indent="0">
              <a:buNone/>
              <a:defRPr sz="2489">
                <a:solidFill>
                  <a:schemeClr val="tx1">
                    <a:tint val="75000"/>
                  </a:schemeClr>
                </a:solidFill>
              </a:defRPr>
            </a:lvl5pPr>
            <a:lvl6pPr marL="4064051" indent="0">
              <a:buNone/>
              <a:defRPr sz="2489">
                <a:solidFill>
                  <a:schemeClr val="tx1">
                    <a:tint val="75000"/>
                  </a:schemeClr>
                </a:solidFill>
              </a:defRPr>
            </a:lvl6pPr>
            <a:lvl7pPr marL="4876861" indent="0">
              <a:buNone/>
              <a:defRPr sz="2489">
                <a:solidFill>
                  <a:schemeClr val="tx1">
                    <a:tint val="75000"/>
                  </a:schemeClr>
                </a:solidFill>
              </a:defRPr>
            </a:lvl7pPr>
            <a:lvl8pPr marL="5689671" indent="0">
              <a:buNone/>
              <a:defRPr sz="2489">
                <a:solidFill>
                  <a:schemeClr val="tx1">
                    <a:tint val="75000"/>
                  </a:schemeClr>
                </a:solidFill>
              </a:defRPr>
            </a:lvl8pPr>
            <a:lvl9pPr marL="6502481" indent="0">
              <a:buNone/>
              <a:defRPr sz="2489">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621C681-E5BF-4D12-B23D-20AC1E24F439}" type="datetimeFigureOut">
              <a:rPr lang="es-ES" smtClean="0"/>
              <a:t>16/06/2020</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F90125B2-DDD0-4EE7-86E8-C3C554CAA685}" type="slidenum">
              <a:rPr lang="es-ES" smtClean="0"/>
              <a:t>‹Nº›</a:t>
            </a:fld>
            <a:endParaRPr lang="es-ES" dirty="0"/>
          </a:p>
        </p:txBody>
      </p:sp>
    </p:spTree>
    <p:extLst>
      <p:ext uri="{BB962C8B-B14F-4D97-AF65-F5344CB8AC3E}">
        <p14:creationId xmlns:p14="http://schemas.microsoft.com/office/powerpoint/2010/main" val="40902958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F621C681-E5BF-4D12-B23D-20AC1E24F439}" type="datetimeFigureOut">
              <a:rPr lang="es-ES" smtClean="0"/>
              <a:t>16/06/2020</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F90125B2-DDD0-4EE7-86E8-C3C554CAA685}" type="slidenum">
              <a:rPr lang="es-ES" smtClean="0"/>
              <a:t>‹Nº›</a:t>
            </a:fld>
            <a:endParaRPr lang="es-ES" dirty="0"/>
          </a:p>
        </p:txBody>
      </p:sp>
    </p:spTree>
    <p:extLst>
      <p:ext uri="{BB962C8B-B14F-4D97-AF65-F5344CB8AC3E}">
        <p14:creationId xmlns:p14="http://schemas.microsoft.com/office/powerpoint/2010/main" val="13523488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626333" y="1083734"/>
            <a:ext cx="1740110" cy="9335913"/>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083731" y="1083734"/>
            <a:ext cx="9235602" cy="9335913"/>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F621C681-E5BF-4D12-B23D-20AC1E24F439}" type="datetimeFigureOut">
              <a:rPr lang="es-ES" smtClean="0"/>
              <a:t>16/06/2020</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F90125B2-DDD0-4EE7-86E8-C3C554CAA685}" type="slidenum">
              <a:rPr lang="es-ES" smtClean="0"/>
              <a:t>‹Nº›</a:t>
            </a:fld>
            <a:endParaRPr lang="es-ES" dirty="0"/>
          </a:p>
        </p:txBody>
      </p:sp>
    </p:spTree>
    <p:extLst>
      <p:ext uri="{BB962C8B-B14F-4D97-AF65-F5344CB8AC3E}">
        <p14:creationId xmlns:p14="http://schemas.microsoft.com/office/powerpoint/2010/main" val="3142548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F621C681-E5BF-4D12-B23D-20AC1E24F439}" type="datetimeFigureOut">
              <a:rPr lang="es-ES" smtClean="0"/>
              <a:t>16/06/2020</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F90125B2-DDD0-4EE7-86E8-C3C554CAA685}" type="slidenum">
              <a:rPr lang="es-ES" smtClean="0"/>
              <a:t>‹Nº›</a:t>
            </a:fld>
            <a:endParaRPr lang="es-ES" dirty="0"/>
          </a:p>
        </p:txBody>
      </p:sp>
    </p:spTree>
    <p:extLst>
      <p:ext uri="{BB962C8B-B14F-4D97-AF65-F5344CB8AC3E}">
        <p14:creationId xmlns:p14="http://schemas.microsoft.com/office/powerpoint/2010/main" val="5313284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083731" y="4801544"/>
            <a:ext cx="11284827" cy="3247255"/>
          </a:xfrm>
        </p:spPr>
        <p:txBody>
          <a:bodyPr anchor="b"/>
          <a:lstStyle>
            <a:lvl1pPr algn="l">
              <a:defRPr sz="7111"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83731" y="8048796"/>
            <a:ext cx="11284827" cy="1529600"/>
          </a:xfrm>
        </p:spPr>
        <p:txBody>
          <a:bodyPr anchor="t"/>
          <a:lstStyle>
            <a:lvl1pPr marL="0" indent="0" algn="l">
              <a:buNone/>
              <a:defRPr sz="3556">
                <a:solidFill>
                  <a:schemeClr val="tx1">
                    <a:lumMod val="50000"/>
                    <a:lumOff val="50000"/>
                  </a:schemeClr>
                </a:solidFill>
              </a:defRPr>
            </a:lvl1pPr>
            <a:lvl2pPr marL="812810" indent="0">
              <a:buNone/>
              <a:defRPr sz="3200">
                <a:solidFill>
                  <a:schemeClr val="tx1">
                    <a:tint val="75000"/>
                  </a:schemeClr>
                </a:solidFill>
              </a:defRPr>
            </a:lvl2pPr>
            <a:lvl3pPr marL="1625620" indent="0">
              <a:buNone/>
              <a:defRPr sz="2844">
                <a:solidFill>
                  <a:schemeClr val="tx1">
                    <a:tint val="75000"/>
                  </a:schemeClr>
                </a:solidFill>
              </a:defRPr>
            </a:lvl3pPr>
            <a:lvl4pPr marL="2438430" indent="0">
              <a:buNone/>
              <a:defRPr sz="2489">
                <a:solidFill>
                  <a:schemeClr val="tx1">
                    <a:tint val="75000"/>
                  </a:schemeClr>
                </a:solidFill>
              </a:defRPr>
            </a:lvl4pPr>
            <a:lvl5pPr marL="3251241" indent="0">
              <a:buNone/>
              <a:defRPr sz="2489">
                <a:solidFill>
                  <a:schemeClr val="tx1">
                    <a:tint val="75000"/>
                  </a:schemeClr>
                </a:solidFill>
              </a:defRPr>
            </a:lvl5pPr>
            <a:lvl6pPr marL="4064051" indent="0">
              <a:buNone/>
              <a:defRPr sz="2489">
                <a:solidFill>
                  <a:schemeClr val="tx1">
                    <a:tint val="75000"/>
                  </a:schemeClr>
                </a:solidFill>
              </a:defRPr>
            </a:lvl6pPr>
            <a:lvl7pPr marL="4876861" indent="0">
              <a:buNone/>
              <a:defRPr sz="2489">
                <a:solidFill>
                  <a:schemeClr val="tx1">
                    <a:tint val="75000"/>
                  </a:schemeClr>
                </a:solidFill>
              </a:defRPr>
            </a:lvl7pPr>
            <a:lvl8pPr marL="5689671" indent="0">
              <a:buNone/>
              <a:defRPr sz="2489">
                <a:solidFill>
                  <a:schemeClr val="tx1">
                    <a:tint val="75000"/>
                  </a:schemeClr>
                </a:solidFill>
              </a:defRPr>
            </a:lvl8pPr>
            <a:lvl9pPr marL="6502481" indent="0">
              <a:buNone/>
              <a:defRPr sz="2489">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621C681-E5BF-4D12-B23D-20AC1E24F439}" type="datetimeFigureOut">
              <a:rPr lang="es-ES" smtClean="0"/>
              <a:t>16/06/2020</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F90125B2-DDD0-4EE7-86E8-C3C554CAA685}" type="slidenum">
              <a:rPr lang="es-ES" smtClean="0"/>
              <a:t>‹Nº›</a:t>
            </a:fld>
            <a:endParaRPr lang="es-ES" dirty="0"/>
          </a:p>
        </p:txBody>
      </p:sp>
    </p:spTree>
    <p:extLst>
      <p:ext uri="{BB962C8B-B14F-4D97-AF65-F5344CB8AC3E}">
        <p14:creationId xmlns:p14="http://schemas.microsoft.com/office/powerpoint/2010/main" val="2297307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083733" y="1083733"/>
            <a:ext cx="11284825" cy="2348089"/>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83734" y="3841047"/>
            <a:ext cx="5489972" cy="6899150"/>
          </a:xfrm>
        </p:spPr>
        <p:txBody>
          <a:bodyPr>
            <a:normAutofit/>
          </a:bodyPr>
          <a:lstStyle>
            <a:lvl1pPr>
              <a:defRPr sz="3200"/>
            </a:lvl1pPr>
            <a:lvl2pPr>
              <a:defRPr sz="2844"/>
            </a:lvl2pPr>
            <a:lvl3pPr>
              <a:defRPr sz="2489"/>
            </a:lvl3pPr>
            <a:lvl4pPr>
              <a:defRPr sz="2133"/>
            </a:lvl4pPr>
            <a:lvl5pPr>
              <a:defRPr sz="2133"/>
            </a:lvl5pPr>
            <a:lvl6pPr>
              <a:defRPr sz="2133"/>
            </a:lvl6pPr>
            <a:lvl7pPr>
              <a:defRPr sz="2133"/>
            </a:lvl7pPr>
            <a:lvl8pPr>
              <a:defRPr sz="2133"/>
            </a:lvl8pPr>
            <a:lvl9pPr>
              <a:defRPr sz="2133"/>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878585" y="3841050"/>
            <a:ext cx="5489973" cy="6899152"/>
          </a:xfrm>
        </p:spPr>
        <p:txBody>
          <a:bodyPr>
            <a:normAutofit/>
          </a:bodyPr>
          <a:lstStyle>
            <a:lvl1pPr>
              <a:defRPr sz="3200"/>
            </a:lvl1pPr>
            <a:lvl2pPr>
              <a:defRPr sz="2844"/>
            </a:lvl2pPr>
            <a:lvl3pPr>
              <a:defRPr sz="2489"/>
            </a:lvl3pPr>
            <a:lvl4pPr>
              <a:defRPr sz="2133"/>
            </a:lvl4pPr>
            <a:lvl5pPr>
              <a:defRPr sz="2133"/>
            </a:lvl5pPr>
            <a:lvl6pPr>
              <a:defRPr sz="2133"/>
            </a:lvl6pPr>
            <a:lvl7pPr>
              <a:defRPr sz="2133"/>
            </a:lvl7pPr>
            <a:lvl8pPr>
              <a:defRPr sz="2133"/>
            </a:lvl8pPr>
            <a:lvl9pPr>
              <a:defRPr sz="2133"/>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F621C681-E5BF-4D12-B23D-20AC1E24F439}" type="datetimeFigureOut">
              <a:rPr lang="es-ES" smtClean="0"/>
              <a:t>16/06/2020</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F90125B2-DDD0-4EE7-86E8-C3C554CAA685}" type="slidenum">
              <a:rPr lang="es-ES" smtClean="0"/>
              <a:t>‹Nº›</a:t>
            </a:fld>
            <a:endParaRPr lang="es-ES" dirty="0"/>
          </a:p>
        </p:txBody>
      </p:sp>
    </p:spTree>
    <p:extLst>
      <p:ext uri="{BB962C8B-B14F-4D97-AF65-F5344CB8AC3E}">
        <p14:creationId xmlns:p14="http://schemas.microsoft.com/office/powerpoint/2010/main" val="2942056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083733" y="1083733"/>
            <a:ext cx="11284823" cy="2348089"/>
          </a:xfrm>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83732" y="3841747"/>
            <a:ext cx="5494528" cy="1024466"/>
          </a:xfrm>
        </p:spPr>
        <p:txBody>
          <a:bodyPr anchor="b">
            <a:noAutofit/>
          </a:bodyPr>
          <a:lstStyle>
            <a:lvl1pPr marL="0" indent="0">
              <a:buNone/>
              <a:defRPr sz="4267" b="0"/>
            </a:lvl1pPr>
            <a:lvl2pPr marL="812810" indent="0">
              <a:buNone/>
              <a:defRPr sz="3556" b="1"/>
            </a:lvl2pPr>
            <a:lvl3pPr marL="1625620" indent="0">
              <a:buNone/>
              <a:defRPr sz="3200" b="1"/>
            </a:lvl3pPr>
            <a:lvl4pPr marL="2438430" indent="0">
              <a:buNone/>
              <a:defRPr sz="2844" b="1"/>
            </a:lvl4pPr>
            <a:lvl5pPr marL="3251241" indent="0">
              <a:buNone/>
              <a:defRPr sz="2844" b="1"/>
            </a:lvl5pPr>
            <a:lvl6pPr marL="4064051" indent="0">
              <a:buNone/>
              <a:defRPr sz="2844" b="1"/>
            </a:lvl6pPr>
            <a:lvl7pPr marL="4876861" indent="0">
              <a:buNone/>
              <a:defRPr sz="2844" b="1"/>
            </a:lvl7pPr>
            <a:lvl8pPr marL="5689671" indent="0">
              <a:buNone/>
              <a:defRPr sz="2844" b="1"/>
            </a:lvl8pPr>
            <a:lvl9pPr marL="6502481" indent="0">
              <a:buNone/>
              <a:defRPr sz="2844"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83732" y="4866216"/>
            <a:ext cx="5494528" cy="5873986"/>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874027" y="3841747"/>
            <a:ext cx="5494528" cy="1024466"/>
          </a:xfrm>
        </p:spPr>
        <p:txBody>
          <a:bodyPr anchor="b">
            <a:noAutofit/>
          </a:bodyPr>
          <a:lstStyle>
            <a:lvl1pPr marL="0" indent="0">
              <a:buNone/>
              <a:defRPr sz="4267" b="0"/>
            </a:lvl1pPr>
            <a:lvl2pPr marL="812810" indent="0">
              <a:buNone/>
              <a:defRPr sz="3556" b="1"/>
            </a:lvl2pPr>
            <a:lvl3pPr marL="1625620" indent="0">
              <a:buNone/>
              <a:defRPr sz="3200" b="1"/>
            </a:lvl3pPr>
            <a:lvl4pPr marL="2438430" indent="0">
              <a:buNone/>
              <a:defRPr sz="2844" b="1"/>
            </a:lvl4pPr>
            <a:lvl5pPr marL="3251241" indent="0">
              <a:buNone/>
              <a:defRPr sz="2844" b="1"/>
            </a:lvl5pPr>
            <a:lvl6pPr marL="4064051" indent="0">
              <a:buNone/>
              <a:defRPr sz="2844" b="1"/>
            </a:lvl6pPr>
            <a:lvl7pPr marL="4876861" indent="0">
              <a:buNone/>
              <a:defRPr sz="2844" b="1"/>
            </a:lvl7pPr>
            <a:lvl8pPr marL="5689671" indent="0">
              <a:buNone/>
              <a:defRPr sz="2844" b="1"/>
            </a:lvl8pPr>
            <a:lvl9pPr marL="6502481" indent="0">
              <a:buNone/>
              <a:defRPr sz="2844"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874027" y="4866216"/>
            <a:ext cx="5494528" cy="5873986"/>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F621C681-E5BF-4D12-B23D-20AC1E24F439}" type="datetimeFigureOut">
              <a:rPr lang="es-ES" smtClean="0"/>
              <a:t>16/06/2020</a:t>
            </a:fld>
            <a:endParaRPr lang="es-ES" dirty="0"/>
          </a:p>
        </p:txBody>
      </p:sp>
      <p:sp>
        <p:nvSpPr>
          <p:cNvPr id="8" name="Footer Placeholder 7"/>
          <p:cNvSpPr>
            <a:spLocks noGrp="1"/>
          </p:cNvSpPr>
          <p:nvPr>
            <p:ph type="ftr" sz="quarter" idx="11"/>
          </p:nvPr>
        </p:nvSpPr>
        <p:spPr/>
        <p:txBody>
          <a:bodyPr/>
          <a:lstStyle/>
          <a:p>
            <a:endParaRPr lang="es-ES" dirty="0"/>
          </a:p>
        </p:txBody>
      </p:sp>
      <p:sp>
        <p:nvSpPr>
          <p:cNvPr id="9" name="Slide Number Placeholder 8"/>
          <p:cNvSpPr>
            <a:spLocks noGrp="1"/>
          </p:cNvSpPr>
          <p:nvPr>
            <p:ph type="sldNum" sz="quarter" idx="12"/>
          </p:nvPr>
        </p:nvSpPr>
        <p:spPr/>
        <p:txBody>
          <a:bodyPr/>
          <a:lstStyle/>
          <a:p>
            <a:fld id="{F90125B2-DDD0-4EE7-86E8-C3C554CAA685}" type="slidenum">
              <a:rPr lang="es-ES" smtClean="0"/>
              <a:t>‹Nº›</a:t>
            </a:fld>
            <a:endParaRPr lang="es-ES" dirty="0"/>
          </a:p>
        </p:txBody>
      </p:sp>
    </p:spTree>
    <p:extLst>
      <p:ext uri="{BB962C8B-B14F-4D97-AF65-F5344CB8AC3E}">
        <p14:creationId xmlns:p14="http://schemas.microsoft.com/office/powerpoint/2010/main" val="1872769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1083732" y="1083733"/>
            <a:ext cx="11284825" cy="2348089"/>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F621C681-E5BF-4D12-B23D-20AC1E24F439}" type="datetimeFigureOut">
              <a:rPr lang="es-ES" smtClean="0"/>
              <a:t>16/06/2020</a:t>
            </a:fld>
            <a:endParaRPr lang="es-ES" dirty="0"/>
          </a:p>
        </p:txBody>
      </p:sp>
      <p:sp>
        <p:nvSpPr>
          <p:cNvPr id="4" name="Footer Placeholder 3"/>
          <p:cNvSpPr>
            <a:spLocks noGrp="1"/>
          </p:cNvSpPr>
          <p:nvPr>
            <p:ph type="ftr" sz="quarter" idx="11"/>
          </p:nvPr>
        </p:nvSpPr>
        <p:spPr/>
        <p:txBody>
          <a:bodyPr/>
          <a:lstStyle/>
          <a:p>
            <a:endParaRPr lang="es-ES" dirty="0"/>
          </a:p>
        </p:txBody>
      </p:sp>
      <p:sp>
        <p:nvSpPr>
          <p:cNvPr id="5" name="Slide Number Placeholder 4"/>
          <p:cNvSpPr>
            <a:spLocks noGrp="1"/>
          </p:cNvSpPr>
          <p:nvPr>
            <p:ph type="sldNum" sz="quarter" idx="12"/>
          </p:nvPr>
        </p:nvSpPr>
        <p:spPr/>
        <p:txBody>
          <a:bodyPr/>
          <a:lstStyle/>
          <a:p>
            <a:fld id="{F90125B2-DDD0-4EE7-86E8-C3C554CAA685}" type="slidenum">
              <a:rPr lang="es-ES" smtClean="0"/>
              <a:t>‹Nº›</a:t>
            </a:fld>
            <a:endParaRPr lang="es-ES" dirty="0"/>
          </a:p>
        </p:txBody>
      </p:sp>
    </p:spTree>
    <p:extLst>
      <p:ext uri="{BB962C8B-B14F-4D97-AF65-F5344CB8AC3E}">
        <p14:creationId xmlns:p14="http://schemas.microsoft.com/office/powerpoint/2010/main" val="1910352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21C681-E5BF-4D12-B23D-20AC1E24F439}" type="datetimeFigureOut">
              <a:rPr lang="es-ES" smtClean="0"/>
              <a:t>16/06/2020</a:t>
            </a:fld>
            <a:endParaRPr lang="es-ES" dirty="0"/>
          </a:p>
        </p:txBody>
      </p:sp>
      <p:sp>
        <p:nvSpPr>
          <p:cNvPr id="3" name="Footer Placeholder 2"/>
          <p:cNvSpPr>
            <a:spLocks noGrp="1"/>
          </p:cNvSpPr>
          <p:nvPr>
            <p:ph type="ftr" sz="quarter" idx="11"/>
          </p:nvPr>
        </p:nvSpPr>
        <p:spPr/>
        <p:txBody>
          <a:bodyPr/>
          <a:lstStyle/>
          <a:p>
            <a:endParaRPr lang="es-ES" dirty="0"/>
          </a:p>
        </p:txBody>
      </p:sp>
      <p:sp>
        <p:nvSpPr>
          <p:cNvPr id="4" name="Slide Number Placeholder 3"/>
          <p:cNvSpPr>
            <a:spLocks noGrp="1"/>
          </p:cNvSpPr>
          <p:nvPr>
            <p:ph type="sldNum" sz="quarter" idx="12"/>
          </p:nvPr>
        </p:nvSpPr>
        <p:spPr/>
        <p:txBody>
          <a:bodyPr/>
          <a:lstStyle/>
          <a:p>
            <a:fld id="{F90125B2-DDD0-4EE7-86E8-C3C554CAA685}" type="slidenum">
              <a:rPr lang="es-ES" smtClean="0"/>
              <a:t>‹Nº›</a:t>
            </a:fld>
            <a:endParaRPr lang="es-ES" dirty="0"/>
          </a:p>
        </p:txBody>
      </p:sp>
    </p:spTree>
    <p:extLst>
      <p:ext uri="{BB962C8B-B14F-4D97-AF65-F5344CB8AC3E}">
        <p14:creationId xmlns:p14="http://schemas.microsoft.com/office/powerpoint/2010/main" val="2410196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083731" y="2664185"/>
            <a:ext cx="4960324" cy="2272828"/>
          </a:xfrm>
        </p:spPr>
        <p:txBody>
          <a:bodyPr anchor="b">
            <a:normAutofit/>
          </a:bodyPr>
          <a:lstStyle>
            <a:lvl1pPr>
              <a:defRPr sz="3556"/>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48934" y="915423"/>
            <a:ext cx="6019621" cy="982477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083731" y="4937012"/>
            <a:ext cx="4960324" cy="4594576"/>
          </a:xfrm>
        </p:spPr>
        <p:txBody>
          <a:bodyPr>
            <a:normAutofit/>
          </a:bodyPr>
          <a:lstStyle>
            <a:lvl1pPr marL="0" indent="0">
              <a:buNone/>
              <a:defRPr sz="2489"/>
            </a:lvl1pPr>
            <a:lvl2pPr marL="609608" indent="0">
              <a:buNone/>
              <a:defRPr sz="1867"/>
            </a:lvl2pPr>
            <a:lvl3pPr marL="1219215" indent="0">
              <a:buNone/>
              <a:defRPr sz="1600"/>
            </a:lvl3pPr>
            <a:lvl4pPr marL="1828823" indent="0">
              <a:buNone/>
              <a:defRPr sz="1333"/>
            </a:lvl4pPr>
            <a:lvl5pPr marL="2438430" indent="0">
              <a:buNone/>
              <a:defRPr sz="1333"/>
            </a:lvl5pPr>
            <a:lvl6pPr marL="3048038" indent="0">
              <a:buNone/>
              <a:defRPr sz="1333"/>
            </a:lvl6pPr>
            <a:lvl7pPr marL="3657646" indent="0">
              <a:buNone/>
              <a:defRPr sz="1333"/>
            </a:lvl7pPr>
            <a:lvl8pPr marL="4267253" indent="0">
              <a:buNone/>
              <a:defRPr sz="1333"/>
            </a:lvl8pPr>
            <a:lvl9pPr marL="4876861" indent="0">
              <a:buNone/>
              <a:defRPr sz="1333"/>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F621C681-E5BF-4D12-B23D-20AC1E24F439}" type="datetimeFigureOut">
              <a:rPr lang="es-ES" smtClean="0"/>
              <a:t>16/06/2020</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F90125B2-DDD0-4EE7-86E8-C3C554CAA685}" type="slidenum">
              <a:rPr lang="es-ES" smtClean="0"/>
              <a:t>‹Nº›</a:t>
            </a:fld>
            <a:endParaRPr lang="es-ES" dirty="0"/>
          </a:p>
        </p:txBody>
      </p:sp>
    </p:spTree>
    <p:extLst>
      <p:ext uri="{BB962C8B-B14F-4D97-AF65-F5344CB8AC3E}">
        <p14:creationId xmlns:p14="http://schemas.microsoft.com/office/powerpoint/2010/main" val="26585591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083732" y="8534400"/>
            <a:ext cx="11284825" cy="1007534"/>
          </a:xfrm>
        </p:spPr>
        <p:txBody>
          <a:bodyPr anchor="b">
            <a:normAutofit/>
          </a:bodyPr>
          <a:lstStyle>
            <a:lvl1pPr algn="l">
              <a:defRPr sz="4267"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083732" y="1083733"/>
            <a:ext cx="11284825" cy="6836832"/>
          </a:xfrm>
        </p:spPr>
        <p:txBody>
          <a:bodyPr anchor="t">
            <a:normAutofit/>
          </a:bodyPr>
          <a:lstStyle>
            <a:lvl1pPr marL="0" indent="0" algn="ctr">
              <a:buNone/>
              <a:defRPr sz="2844"/>
            </a:lvl1pPr>
            <a:lvl2pPr marL="812810" indent="0">
              <a:buNone/>
              <a:defRPr sz="2844"/>
            </a:lvl2pPr>
            <a:lvl3pPr marL="1625620" indent="0">
              <a:buNone/>
              <a:defRPr sz="2844"/>
            </a:lvl3pPr>
            <a:lvl4pPr marL="2438430" indent="0">
              <a:buNone/>
              <a:defRPr sz="2844"/>
            </a:lvl4pPr>
            <a:lvl5pPr marL="3251241" indent="0">
              <a:buNone/>
              <a:defRPr sz="2844"/>
            </a:lvl5pPr>
            <a:lvl6pPr marL="4064051" indent="0">
              <a:buNone/>
              <a:defRPr sz="2844"/>
            </a:lvl6pPr>
            <a:lvl7pPr marL="4876861" indent="0">
              <a:buNone/>
              <a:defRPr sz="2844"/>
            </a:lvl7pPr>
            <a:lvl8pPr marL="5689671" indent="0">
              <a:buNone/>
              <a:defRPr sz="2844"/>
            </a:lvl8pPr>
            <a:lvl9pPr marL="6502481" indent="0">
              <a:buNone/>
              <a:defRPr sz="2844"/>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1083732" y="9541934"/>
            <a:ext cx="11284825" cy="1198265"/>
          </a:xfrm>
        </p:spPr>
        <p:txBody>
          <a:bodyPr>
            <a:normAutofit/>
          </a:bodyPr>
          <a:lstStyle>
            <a:lvl1pPr marL="0" indent="0">
              <a:buNone/>
              <a:defRPr sz="2133"/>
            </a:lvl1pPr>
            <a:lvl2pPr marL="812810" indent="0">
              <a:buNone/>
              <a:defRPr sz="2133"/>
            </a:lvl2pPr>
            <a:lvl3pPr marL="1625620" indent="0">
              <a:buNone/>
              <a:defRPr sz="1778"/>
            </a:lvl3pPr>
            <a:lvl4pPr marL="2438430" indent="0">
              <a:buNone/>
              <a:defRPr sz="1600"/>
            </a:lvl4pPr>
            <a:lvl5pPr marL="3251241" indent="0">
              <a:buNone/>
              <a:defRPr sz="1600"/>
            </a:lvl5pPr>
            <a:lvl6pPr marL="4064051" indent="0">
              <a:buNone/>
              <a:defRPr sz="1600"/>
            </a:lvl6pPr>
            <a:lvl7pPr marL="4876861" indent="0">
              <a:buNone/>
              <a:defRPr sz="1600"/>
            </a:lvl7pPr>
            <a:lvl8pPr marL="5689671" indent="0">
              <a:buNone/>
              <a:defRPr sz="1600"/>
            </a:lvl8pPr>
            <a:lvl9pPr marL="6502481" indent="0">
              <a:buNone/>
              <a:defRPr sz="16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F621C681-E5BF-4D12-B23D-20AC1E24F439}" type="datetimeFigureOut">
              <a:rPr lang="es-ES" smtClean="0"/>
              <a:t>16/06/2020</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F90125B2-DDD0-4EE7-86E8-C3C554CAA685}" type="slidenum">
              <a:rPr lang="es-ES" smtClean="0"/>
              <a:t>‹Nº›</a:t>
            </a:fld>
            <a:endParaRPr lang="es-ES" dirty="0"/>
          </a:p>
        </p:txBody>
      </p:sp>
    </p:spTree>
    <p:extLst>
      <p:ext uri="{BB962C8B-B14F-4D97-AF65-F5344CB8AC3E}">
        <p14:creationId xmlns:p14="http://schemas.microsoft.com/office/powerpoint/2010/main" val="2800284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7" name="Group 16"/>
          <p:cNvGrpSpPr/>
          <p:nvPr/>
        </p:nvGrpSpPr>
        <p:grpSpPr>
          <a:xfrm>
            <a:off x="-15052" y="-15054"/>
            <a:ext cx="16301876" cy="12222107"/>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1083733" y="1083733"/>
            <a:ext cx="11284823" cy="2348089"/>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83732" y="3841050"/>
            <a:ext cx="11284825" cy="6899152"/>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9609347" y="10740202"/>
            <a:ext cx="1216235" cy="649111"/>
          </a:xfrm>
          <a:prstGeom prst="rect">
            <a:avLst/>
          </a:prstGeom>
        </p:spPr>
        <p:txBody>
          <a:bodyPr vert="horz" lIns="91440" tIns="45720" rIns="91440" bIns="45720" rtlCol="0" anchor="ctr"/>
          <a:lstStyle>
            <a:lvl1pPr algn="r">
              <a:defRPr sz="1600">
                <a:solidFill>
                  <a:schemeClr val="tx1">
                    <a:tint val="75000"/>
                  </a:schemeClr>
                </a:solidFill>
              </a:defRPr>
            </a:lvl1pPr>
          </a:lstStyle>
          <a:p>
            <a:fld id="{F621C681-E5BF-4D12-B23D-20AC1E24F439}" type="datetimeFigureOut">
              <a:rPr lang="es-ES" smtClean="0"/>
              <a:t>16/06/2020</a:t>
            </a:fld>
            <a:endParaRPr lang="es-ES" dirty="0"/>
          </a:p>
        </p:txBody>
      </p:sp>
      <p:sp>
        <p:nvSpPr>
          <p:cNvPr id="5" name="Footer Placeholder 4"/>
          <p:cNvSpPr>
            <a:spLocks noGrp="1"/>
          </p:cNvSpPr>
          <p:nvPr>
            <p:ph type="ftr" sz="quarter" idx="3"/>
          </p:nvPr>
        </p:nvSpPr>
        <p:spPr>
          <a:xfrm>
            <a:off x="1083732" y="10740202"/>
            <a:ext cx="8218619" cy="649111"/>
          </a:xfrm>
          <a:prstGeom prst="rect">
            <a:avLst/>
          </a:prstGeom>
        </p:spPr>
        <p:txBody>
          <a:bodyPr vert="horz" lIns="91440" tIns="45720" rIns="91440" bIns="45720" rtlCol="0" anchor="ctr"/>
          <a:lstStyle>
            <a:lvl1pPr algn="l">
              <a:defRPr sz="1600">
                <a:solidFill>
                  <a:schemeClr val="tx1">
                    <a:tint val="75000"/>
                  </a:schemeClr>
                </a:solidFill>
              </a:defRPr>
            </a:lvl1pPr>
          </a:lstStyle>
          <a:p>
            <a:endParaRPr lang="es-ES" dirty="0"/>
          </a:p>
        </p:txBody>
      </p:sp>
      <p:sp>
        <p:nvSpPr>
          <p:cNvPr id="6" name="Slide Number Placeholder 5"/>
          <p:cNvSpPr>
            <a:spLocks noGrp="1"/>
          </p:cNvSpPr>
          <p:nvPr>
            <p:ph type="sldNum" sz="quarter" idx="4"/>
          </p:nvPr>
        </p:nvSpPr>
        <p:spPr>
          <a:xfrm>
            <a:off x="11457202" y="10740202"/>
            <a:ext cx="911356" cy="649111"/>
          </a:xfrm>
          <a:prstGeom prst="rect">
            <a:avLst/>
          </a:prstGeom>
        </p:spPr>
        <p:txBody>
          <a:bodyPr vert="horz" lIns="91440" tIns="45720" rIns="91440" bIns="45720" rtlCol="0" anchor="ctr"/>
          <a:lstStyle>
            <a:lvl1pPr algn="r">
              <a:defRPr sz="1600">
                <a:solidFill>
                  <a:schemeClr val="accent1"/>
                </a:solidFill>
              </a:defRPr>
            </a:lvl1pPr>
          </a:lstStyle>
          <a:p>
            <a:fld id="{F90125B2-DDD0-4EE7-86E8-C3C554CAA685}" type="slidenum">
              <a:rPr lang="es-ES" smtClean="0"/>
              <a:t>‹Nº›</a:t>
            </a:fld>
            <a:endParaRPr lang="es-ES" dirty="0"/>
          </a:p>
        </p:txBody>
      </p:sp>
    </p:spTree>
    <p:extLst>
      <p:ext uri="{BB962C8B-B14F-4D97-AF65-F5344CB8AC3E}">
        <p14:creationId xmlns:p14="http://schemas.microsoft.com/office/powerpoint/2010/main" val="564591527"/>
      </p:ext>
    </p:extLst>
  </p:cSld>
  <p:clrMap bg1="dk1" tx1="lt1" bg2="dk2" tx2="lt2" accent1="accent1" accent2="accent2" accent3="accent3" accent4="accent4" accent5="accent5" accent6="accent6" hlink="hlink" folHlink="folHlink"/>
  <p:sldLayoutIdLst>
    <p:sldLayoutId id="2147483869" r:id="rId1"/>
    <p:sldLayoutId id="2147483870" r:id="rId2"/>
    <p:sldLayoutId id="2147483871" r:id="rId3"/>
    <p:sldLayoutId id="2147483872" r:id="rId4"/>
    <p:sldLayoutId id="2147483873" r:id="rId5"/>
    <p:sldLayoutId id="2147483874" r:id="rId6"/>
    <p:sldLayoutId id="2147483875" r:id="rId7"/>
    <p:sldLayoutId id="2147483876" r:id="rId8"/>
    <p:sldLayoutId id="2147483877" r:id="rId9"/>
    <p:sldLayoutId id="2147483878" r:id="rId10"/>
    <p:sldLayoutId id="2147483879" r:id="rId11"/>
    <p:sldLayoutId id="2147483880" r:id="rId12"/>
    <p:sldLayoutId id="2147483881" r:id="rId13"/>
    <p:sldLayoutId id="2147483882" r:id="rId14"/>
    <p:sldLayoutId id="2147483883" r:id="rId15"/>
    <p:sldLayoutId id="2147483884" r:id="rId16"/>
  </p:sldLayoutIdLst>
  <p:txStyles>
    <p:titleStyle>
      <a:lvl1pPr algn="l" defTabSz="812810" rtl="0" eaLnBrk="1" latinLnBrk="0" hangingPunct="1">
        <a:spcBef>
          <a:spcPct val="0"/>
        </a:spcBef>
        <a:buNone/>
        <a:defRPr sz="6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609608" indent="-609608" algn="l" defTabSz="812810" rtl="0" eaLnBrk="1" latinLnBrk="0" hangingPunct="1">
        <a:spcBef>
          <a:spcPts val="1778"/>
        </a:spcBef>
        <a:spcAft>
          <a:spcPts val="0"/>
        </a:spcAft>
        <a:buClr>
          <a:schemeClr val="accent1"/>
        </a:buClr>
        <a:buSzPct val="80000"/>
        <a:buFont typeface="Wingdings 3" charset="2"/>
        <a:buChar char=""/>
        <a:defRPr sz="3200" kern="1200">
          <a:solidFill>
            <a:schemeClr val="tx1">
              <a:lumMod val="75000"/>
              <a:lumOff val="25000"/>
            </a:schemeClr>
          </a:solidFill>
          <a:latin typeface="+mn-lt"/>
          <a:ea typeface="+mn-ea"/>
          <a:cs typeface="+mn-cs"/>
        </a:defRPr>
      </a:lvl1pPr>
      <a:lvl2pPr marL="1320817" indent="-508006" algn="l" defTabSz="812810" rtl="0" eaLnBrk="1" latinLnBrk="0" hangingPunct="1">
        <a:spcBef>
          <a:spcPts val="1778"/>
        </a:spcBef>
        <a:spcAft>
          <a:spcPts val="0"/>
        </a:spcAft>
        <a:buClr>
          <a:schemeClr val="accent1"/>
        </a:buClr>
        <a:buSzPct val="80000"/>
        <a:buFont typeface="Wingdings 3" charset="2"/>
        <a:buChar char=""/>
        <a:defRPr sz="2844" kern="1200">
          <a:solidFill>
            <a:schemeClr val="tx1">
              <a:lumMod val="75000"/>
              <a:lumOff val="25000"/>
            </a:schemeClr>
          </a:solidFill>
          <a:latin typeface="+mn-lt"/>
          <a:ea typeface="+mn-ea"/>
          <a:cs typeface="+mn-cs"/>
        </a:defRPr>
      </a:lvl2pPr>
      <a:lvl3pPr marL="2032025" indent="-406405" algn="l" defTabSz="812810" rtl="0" eaLnBrk="1" latinLnBrk="0" hangingPunct="1">
        <a:spcBef>
          <a:spcPts val="1778"/>
        </a:spcBef>
        <a:spcAft>
          <a:spcPts val="0"/>
        </a:spcAft>
        <a:buClr>
          <a:schemeClr val="accent1"/>
        </a:buClr>
        <a:buSzPct val="80000"/>
        <a:buFont typeface="Wingdings 3" charset="2"/>
        <a:buChar char=""/>
        <a:defRPr sz="2489" kern="1200">
          <a:solidFill>
            <a:schemeClr val="tx1">
              <a:lumMod val="75000"/>
              <a:lumOff val="25000"/>
            </a:schemeClr>
          </a:solidFill>
          <a:latin typeface="+mn-lt"/>
          <a:ea typeface="+mn-ea"/>
          <a:cs typeface="+mn-cs"/>
        </a:defRPr>
      </a:lvl3pPr>
      <a:lvl4pPr marL="2844836" indent="-406405" algn="l" defTabSz="812810" rtl="0" eaLnBrk="1" latinLnBrk="0" hangingPunct="1">
        <a:spcBef>
          <a:spcPts val="1778"/>
        </a:spcBef>
        <a:spcAft>
          <a:spcPts val="0"/>
        </a:spcAft>
        <a:buClr>
          <a:schemeClr val="accent1"/>
        </a:buClr>
        <a:buSzPct val="80000"/>
        <a:buFont typeface="Wingdings 3" charset="2"/>
        <a:buChar char=""/>
        <a:defRPr sz="2133" kern="1200">
          <a:solidFill>
            <a:schemeClr val="tx1">
              <a:lumMod val="75000"/>
              <a:lumOff val="25000"/>
            </a:schemeClr>
          </a:solidFill>
          <a:latin typeface="+mn-lt"/>
          <a:ea typeface="+mn-ea"/>
          <a:cs typeface="+mn-cs"/>
        </a:defRPr>
      </a:lvl4pPr>
      <a:lvl5pPr marL="3657646" indent="-406405" algn="l" defTabSz="812810" rtl="0" eaLnBrk="1" latinLnBrk="0" hangingPunct="1">
        <a:spcBef>
          <a:spcPts val="1778"/>
        </a:spcBef>
        <a:spcAft>
          <a:spcPts val="0"/>
        </a:spcAft>
        <a:buClr>
          <a:schemeClr val="accent1"/>
        </a:buClr>
        <a:buSzPct val="80000"/>
        <a:buFont typeface="Wingdings 3" charset="2"/>
        <a:buChar char=""/>
        <a:defRPr sz="2133" kern="1200">
          <a:solidFill>
            <a:schemeClr val="tx1">
              <a:lumMod val="75000"/>
              <a:lumOff val="25000"/>
            </a:schemeClr>
          </a:solidFill>
          <a:latin typeface="+mn-lt"/>
          <a:ea typeface="+mn-ea"/>
          <a:cs typeface="+mn-cs"/>
        </a:defRPr>
      </a:lvl5pPr>
      <a:lvl6pPr marL="4470456" indent="-406405" algn="l" defTabSz="812810" rtl="0" eaLnBrk="1" latinLnBrk="0" hangingPunct="1">
        <a:spcBef>
          <a:spcPts val="1778"/>
        </a:spcBef>
        <a:spcAft>
          <a:spcPts val="0"/>
        </a:spcAft>
        <a:buClr>
          <a:schemeClr val="accent1"/>
        </a:buClr>
        <a:buSzPct val="80000"/>
        <a:buFont typeface="Wingdings 3" charset="2"/>
        <a:buChar char=""/>
        <a:defRPr sz="2133" kern="1200">
          <a:solidFill>
            <a:schemeClr val="tx1">
              <a:lumMod val="75000"/>
              <a:lumOff val="25000"/>
            </a:schemeClr>
          </a:solidFill>
          <a:latin typeface="+mn-lt"/>
          <a:ea typeface="+mn-ea"/>
          <a:cs typeface="+mn-cs"/>
        </a:defRPr>
      </a:lvl6pPr>
      <a:lvl7pPr marL="5283266" indent="-406405" algn="l" defTabSz="812810" rtl="0" eaLnBrk="1" latinLnBrk="0" hangingPunct="1">
        <a:spcBef>
          <a:spcPts val="1778"/>
        </a:spcBef>
        <a:spcAft>
          <a:spcPts val="0"/>
        </a:spcAft>
        <a:buClr>
          <a:schemeClr val="accent1"/>
        </a:buClr>
        <a:buSzPct val="80000"/>
        <a:buFont typeface="Wingdings 3" charset="2"/>
        <a:buChar char=""/>
        <a:defRPr sz="2133" kern="1200">
          <a:solidFill>
            <a:schemeClr val="tx1">
              <a:lumMod val="75000"/>
              <a:lumOff val="25000"/>
            </a:schemeClr>
          </a:solidFill>
          <a:latin typeface="+mn-lt"/>
          <a:ea typeface="+mn-ea"/>
          <a:cs typeface="+mn-cs"/>
        </a:defRPr>
      </a:lvl7pPr>
      <a:lvl8pPr marL="6096076" indent="-406405" algn="l" defTabSz="812810" rtl="0" eaLnBrk="1" latinLnBrk="0" hangingPunct="1">
        <a:spcBef>
          <a:spcPts val="1778"/>
        </a:spcBef>
        <a:spcAft>
          <a:spcPts val="0"/>
        </a:spcAft>
        <a:buClr>
          <a:schemeClr val="accent1"/>
        </a:buClr>
        <a:buSzPct val="80000"/>
        <a:buFont typeface="Wingdings 3" charset="2"/>
        <a:buChar char=""/>
        <a:defRPr sz="2133" kern="1200">
          <a:solidFill>
            <a:schemeClr val="tx1">
              <a:lumMod val="75000"/>
              <a:lumOff val="25000"/>
            </a:schemeClr>
          </a:solidFill>
          <a:latin typeface="+mn-lt"/>
          <a:ea typeface="+mn-ea"/>
          <a:cs typeface="+mn-cs"/>
        </a:defRPr>
      </a:lvl8pPr>
      <a:lvl9pPr marL="6908886" indent="-406405" algn="l" defTabSz="812810" rtl="0" eaLnBrk="1" latinLnBrk="0" hangingPunct="1">
        <a:spcBef>
          <a:spcPts val="1778"/>
        </a:spcBef>
        <a:spcAft>
          <a:spcPts val="0"/>
        </a:spcAft>
        <a:buClr>
          <a:schemeClr val="accent1"/>
        </a:buClr>
        <a:buSzPct val="80000"/>
        <a:buFont typeface="Wingdings 3" charset="2"/>
        <a:buChar char=""/>
        <a:defRPr sz="2133" kern="1200">
          <a:solidFill>
            <a:schemeClr val="tx1">
              <a:lumMod val="75000"/>
              <a:lumOff val="25000"/>
            </a:schemeClr>
          </a:solidFill>
          <a:latin typeface="+mn-lt"/>
          <a:ea typeface="+mn-ea"/>
          <a:cs typeface="+mn-cs"/>
        </a:defRPr>
      </a:lvl9pPr>
    </p:bodyStyle>
    <p:otherStyle>
      <a:defPPr>
        <a:defRPr lang="en-US"/>
      </a:defPPr>
      <a:lvl1pPr marL="0" algn="l" defTabSz="812810" rtl="0" eaLnBrk="1" latinLnBrk="0" hangingPunct="1">
        <a:defRPr sz="3200" kern="1200">
          <a:solidFill>
            <a:schemeClr val="tx1"/>
          </a:solidFill>
          <a:latin typeface="+mn-lt"/>
          <a:ea typeface="+mn-ea"/>
          <a:cs typeface="+mn-cs"/>
        </a:defRPr>
      </a:lvl1pPr>
      <a:lvl2pPr marL="812810" algn="l" defTabSz="812810" rtl="0" eaLnBrk="1" latinLnBrk="0" hangingPunct="1">
        <a:defRPr sz="3200" kern="1200">
          <a:solidFill>
            <a:schemeClr val="tx1"/>
          </a:solidFill>
          <a:latin typeface="+mn-lt"/>
          <a:ea typeface="+mn-ea"/>
          <a:cs typeface="+mn-cs"/>
        </a:defRPr>
      </a:lvl2pPr>
      <a:lvl3pPr marL="1625620" algn="l" defTabSz="812810" rtl="0" eaLnBrk="1" latinLnBrk="0" hangingPunct="1">
        <a:defRPr sz="3200" kern="1200">
          <a:solidFill>
            <a:schemeClr val="tx1"/>
          </a:solidFill>
          <a:latin typeface="+mn-lt"/>
          <a:ea typeface="+mn-ea"/>
          <a:cs typeface="+mn-cs"/>
        </a:defRPr>
      </a:lvl3pPr>
      <a:lvl4pPr marL="2438430" algn="l" defTabSz="812810" rtl="0" eaLnBrk="1" latinLnBrk="0" hangingPunct="1">
        <a:defRPr sz="3200" kern="1200">
          <a:solidFill>
            <a:schemeClr val="tx1"/>
          </a:solidFill>
          <a:latin typeface="+mn-lt"/>
          <a:ea typeface="+mn-ea"/>
          <a:cs typeface="+mn-cs"/>
        </a:defRPr>
      </a:lvl4pPr>
      <a:lvl5pPr marL="3251241" algn="l" defTabSz="812810" rtl="0" eaLnBrk="1" latinLnBrk="0" hangingPunct="1">
        <a:defRPr sz="3200" kern="1200">
          <a:solidFill>
            <a:schemeClr val="tx1"/>
          </a:solidFill>
          <a:latin typeface="+mn-lt"/>
          <a:ea typeface="+mn-ea"/>
          <a:cs typeface="+mn-cs"/>
        </a:defRPr>
      </a:lvl5pPr>
      <a:lvl6pPr marL="4064051" algn="l" defTabSz="812810" rtl="0" eaLnBrk="1" latinLnBrk="0" hangingPunct="1">
        <a:defRPr sz="3200" kern="1200">
          <a:solidFill>
            <a:schemeClr val="tx1"/>
          </a:solidFill>
          <a:latin typeface="+mn-lt"/>
          <a:ea typeface="+mn-ea"/>
          <a:cs typeface="+mn-cs"/>
        </a:defRPr>
      </a:lvl6pPr>
      <a:lvl7pPr marL="4876861" algn="l" defTabSz="812810" rtl="0" eaLnBrk="1" latinLnBrk="0" hangingPunct="1">
        <a:defRPr sz="3200" kern="1200">
          <a:solidFill>
            <a:schemeClr val="tx1"/>
          </a:solidFill>
          <a:latin typeface="+mn-lt"/>
          <a:ea typeface="+mn-ea"/>
          <a:cs typeface="+mn-cs"/>
        </a:defRPr>
      </a:lvl7pPr>
      <a:lvl8pPr marL="5689671" algn="l" defTabSz="812810" rtl="0" eaLnBrk="1" latinLnBrk="0" hangingPunct="1">
        <a:defRPr sz="3200" kern="1200">
          <a:solidFill>
            <a:schemeClr val="tx1"/>
          </a:solidFill>
          <a:latin typeface="+mn-lt"/>
          <a:ea typeface="+mn-ea"/>
          <a:cs typeface="+mn-cs"/>
        </a:defRPr>
      </a:lvl8pPr>
      <a:lvl9pPr marL="6502481" algn="l" defTabSz="812810" rtl="0" eaLnBrk="1" latinLnBrk="0" hangingPunct="1">
        <a:defRPr sz="3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hyperlink" Target="mailto:irene.cuevas@salud.madrid.org" TargetMode="External"/><Relationship Id="rId7"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3.jpg"/><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8.gif"/><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1103" y="5111722"/>
            <a:ext cx="8982340" cy="9955463"/>
          </a:xfrm>
        </p:spPr>
        <p:txBody>
          <a:bodyPr>
            <a:normAutofit fontScale="90000"/>
          </a:bodyPr>
          <a:lstStyle/>
          <a:p>
            <a:pPr algn="ctr"/>
            <a:r>
              <a:rPr lang="es-ES" sz="2400" b="1" dirty="0" smtClean="0">
                <a:solidFill>
                  <a:srgbClr val="0070C0"/>
                </a:solidFill>
                <a:latin typeface="Arial Narrow" panose="020B0606020202030204" pitchFamily="34" charset="0"/>
                <a:cs typeface="Aparajita" panose="020B0604020202020204" pitchFamily="34" charset="0"/>
              </a:rPr>
              <a:t/>
            </a:r>
            <a:br>
              <a:rPr lang="es-ES" sz="2400" b="1" dirty="0" smtClean="0">
                <a:solidFill>
                  <a:srgbClr val="0070C0"/>
                </a:solidFill>
                <a:latin typeface="Arial Narrow" panose="020B0606020202030204" pitchFamily="34" charset="0"/>
                <a:cs typeface="Aparajita" panose="020B0604020202020204" pitchFamily="34" charset="0"/>
              </a:rPr>
            </a:br>
            <a:r>
              <a:rPr lang="es-ES" sz="2200" b="1" dirty="0">
                <a:solidFill>
                  <a:srgbClr val="0070C0"/>
                </a:solidFill>
                <a:latin typeface="Arial Narrow" panose="020B0606020202030204" pitchFamily="34" charset="0"/>
                <a:cs typeface="Aparajita" panose="020B0604020202020204" pitchFamily="34" charset="0"/>
              </a:rPr>
              <a:t/>
            </a:r>
            <a:br>
              <a:rPr lang="es-ES" sz="2200" b="1" dirty="0">
                <a:solidFill>
                  <a:srgbClr val="0070C0"/>
                </a:solidFill>
                <a:latin typeface="Arial Narrow" panose="020B0606020202030204" pitchFamily="34" charset="0"/>
                <a:cs typeface="Aparajita" panose="020B0604020202020204" pitchFamily="34" charset="0"/>
              </a:rPr>
            </a:br>
            <a:r>
              <a:rPr lang="es-ES" sz="2200" b="1" dirty="0" smtClean="0">
                <a:solidFill>
                  <a:srgbClr val="0070C0"/>
                </a:solidFill>
                <a:latin typeface="Arial Black" panose="020B0A04020102020204" pitchFamily="34" charset="0"/>
                <a:cs typeface="Aparajita" panose="020B0604020202020204" pitchFamily="34" charset="0"/>
              </a:rPr>
              <a:t>Directores </a:t>
            </a:r>
            <a:r>
              <a:rPr lang="es-ES" sz="2200" b="1" dirty="0">
                <a:solidFill>
                  <a:srgbClr val="0070C0"/>
                </a:solidFill>
                <a:latin typeface="Arial Black" panose="020B0A04020102020204" pitchFamily="34" charset="0"/>
                <a:cs typeface="Aparajita" panose="020B0604020202020204" pitchFamily="34" charset="0"/>
              </a:rPr>
              <a:t>del Curso: </a:t>
            </a:r>
            <a:r>
              <a:rPr lang="es-ES" sz="2200" b="1" dirty="0" smtClean="0">
                <a:solidFill>
                  <a:schemeClr val="tx1"/>
                </a:solidFill>
                <a:latin typeface="Arial Black" panose="020B0A04020102020204" pitchFamily="34" charset="0"/>
                <a:cs typeface="Aparajita" panose="020B0604020202020204" pitchFamily="34" charset="0"/>
              </a:rPr>
              <a:t/>
            </a:r>
            <a:br>
              <a:rPr lang="es-ES" sz="2200" b="1" dirty="0" smtClean="0">
                <a:solidFill>
                  <a:schemeClr val="tx1"/>
                </a:solidFill>
                <a:latin typeface="Arial Black" panose="020B0A04020102020204" pitchFamily="34" charset="0"/>
                <a:cs typeface="Aparajita" panose="020B0604020202020204" pitchFamily="34" charset="0"/>
              </a:rPr>
            </a:br>
            <a:r>
              <a:rPr lang="es-ES" sz="2200" b="1" dirty="0" smtClean="0">
                <a:solidFill>
                  <a:schemeClr val="tx1"/>
                </a:solidFill>
                <a:latin typeface="Arial Black" panose="020B0A04020102020204" pitchFamily="34" charset="0"/>
                <a:cs typeface="Aparajita" panose="020B0604020202020204" pitchFamily="34" charset="0"/>
              </a:rPr>
              <a:t>Dr</a:t>
            </a:r>
            <a:r>
              <a:rPr lang="es-ES" sz="2200" b="1" dirty="0">
                <a:solidFill>
                  <a:schemeClr val="tx1"/>
                </a:solidFill>
                <a:latin typeface="Arial Black" panose="020B0A04020102020204" pitchFamily="34" charset="0"/>
                <a:cs typeface="Aparajita" panose="020B0604020202020204" pitchFamily="34" charset="0"/>
              </a:rPr>
              <a:t>. Manuel Quintana Díaz y Dr. Juan José Vázquez </a:t>
            </a:r>
            <a:r>
              <a:rPr lang="es-ES" sz="2200" b="1" dirty="0" smtClean="0">
                <a:solidFill>
                  <a:schemeClr val="tx1"/>
                </a:solidFill>
                <a:latin typeface="Arial Black" panose="020B0A04020102020204" pitchFamily="34" charset="0"/>
                <a:cs typeface="Aparajita" panose="020B0604020202020204" pitchFamily="34" charset="0"/>
              </a:rPr>
              <a:t>Estévez </a:t>
            </a:r>
            <a:br>
              <a:rPr lang="es-ES" sz="2200" b="1" dirty="0" smtClean="0">
                <a:solidFill>
                  <a:schemeClr val="tx1"/>
                </a:solidFill>
                <a:latin typeface="Arial Black" panose="020B0A04020102020204" pitchFamily="34" charset="0"/>
                <a:cs typeface="Aparajita" panose="020B0604020202020204" pitchFamily="34" charset="0"/>
              </a:rPr>
            </a:br>
            <a:r>
              <a:rPr lang="es-ES" sz="2200" b="1" dirty="0" smtClean="0">
                <a:solidFill>
                  <a:schemeClr val="tx1"/>
                </a:solidFill>
                <a:latin typeface="Arial Black" panose="020B0A04020102020204" pitchFamily="34" charset="0"/>
                <a:cs typeface="Aparajita" panose="020B0604020202020204" pitchFamily="34" charset="0"/>
              </a:rPr>
              <a:t/>
            </a:r>
            <a:br>
              <a:rPr lang="es-ES" sz="2200" b="1" dirty="0" smtClean="0">
                <a:solidFill>
                  <a:schemeClr val="tx1"/>
                </a:solidFill>
                <a:latin typeface="Arial Black" panose="020B0A04020102020204" pitchFamily="34" charset="0"/>
                <a:cs typeface="Aparajita" panose="020B0604020202020204" pitchFamily="34" charset="0"/>
              </a:rPr>
            </a:br>
            <a:r>
              <a:rPr lang="es-ES" sz="2200" b="1" dirty="0" smtClean="0">
                <a:solidFill>
                  <a:srgbClr val="0070C0"/>
                </a:solidFill>
                <a:latin typeface="Arial Black" panose="020B0A04020102020204" pitchFamily="34" charset="0"/>
                <a:cs typeface="Aparajita" panose="020B0604020202020204" pitchFamily="34" charset="0"/>
              </a:rPr>
              <a:t>Docentes: </a:t>
            </a:r>
            <a:r>
              <a:rPr lang="es-ES" sz="2200" b="1" dirty="0" smtClean="0">
                <a:solidFill>
                  <a:schemeClr val="tx1"/>
                </a:solidFill>
                <a:latin typeface="Arial Black" panose="020B0A04020102020204" pitchFamily="34" charset="0"/>
                <a:cs typeface="Aparajita" panose="020B0604020202020204" pitchFamily="34" charset="0"/>
              </a:rPr>
              <a:t/>
            </a:r>
            <a:br>
              <a:rPr lang="es-ES" sz="2200" b="1" dirty="0" smtClean="0">
                <a:solidFill>
                  <a:schemeClr val="tx1"/>
                </a:solidFill>
                <a:latin typeface="Arial Black" panose="020B0A04020102020204" pitchFamily="34" charset="0"/>
                <a:cs typeface="Aparajita" panose="020B0604020202020204" pitchFamily="34" charset="0"/>
              </a:rPr>
            </a:br>
            <a:r>
              <a:rPr lang="es-ES" sz="2000" b="1" dirty="0" smtClean="0">
                <a:solidFill>
                  <a:schemeClr val="tx1"/>
                </a:solidFill>
                <a:latin typeface="Arial Black" panose="020B0A04020102020204" pitchFamily="34" charset="0"/>
                <a:cs typeface="Aparajita" panose="020B0604020202020204" pitchFamily="34" charset="0"/>
              </a:rPr>
              <a:t/>
            </a:r>
            <a:br>
              <a:rPr lang="es-ES" sz="2000" b="1" dirty="0" smtClean="0">
                <a:solidFill>
                  <a:schemeClr val="tx1"/>
                </a:solidFill>
                <a:latin typeface="Arial Black" panose="020B0A04020102020204" pitchFamily="34" charset="0"/>
                <a:cs typeface="Aparajita" panose="020B0604020202020204" pitchFamily="34" charset="0"/>
              </a:rPr>
            </a:br>
            <a:r>
              <a:rPr lang="es-ES" sz="2000" dirty="0" smtClean="0">
                <a:solidFill>
                  <a:srgbClr val="002060"/>
                </a:solidFill>
                <a:latin typeface="Arial Black" panose="020B0A04020102020204" pitchFamily="34" charset="0"/>
                <a:cs typeface="Aparajita" panose="020B0604020202020204" pitchFamily="34" charset="0"/>
              </a:rPr>
              <a:t>Dr</a:t>
            </a:r>
            <a:r>
              <a:rPr lang="es-ES" sz="2000" dirty="0">
                <a:solidFill>
                  <a:srgbClr val="002060"/>
                </a:solidFill>
                <a:latin typeface="Arial Black" panose="020B0A04020102020204" pitchFamily="34" charset="0"/>
                <a:cs typeface="Aparajita" panose="020B0604020202020204" pitchFamily="34" charset="0"/>
              </a:rPr>
              <a:t>. Manuel Quintana Díaz (Instructor en Simulación Clínica)</a:t>
            </a:r>
            <a:br>
              <a:rPr lang="es-ES" sz="2000" dirty="0">
                <a:solidFill>
                  <a:srgbClr val="002060"/>
                </a:solidFill>
                <a:latin typeface="Arial Black" panose="020B0A04020102020204" pitchFamily="34" charset="0"/>
                <a:cs typeface="Aparajita" panose="020B0604020202020204" pitchFamily="34" charset="0"/>
              </a:rPr>
            </a:br>
            <a:r>
              <a:rPr lang="es-ES" sz="2000" dirty="0">
                <a:solidFill>
                  <a:srgbClr val="002060"/>
                </a:solidFill>
                <a:latin typeface="Arial Black" panose="020B0A04020102020204" pitchFamily="34" charset="0"/>
                <a:cs typeface="Aparajita" panose="020B0604020202020204" pitchFamily="34" charset="0"/>
              </a:rPr>
              <a:t>Dr. Juan José Vázquez </a:t>
            </a:r>
            <a:r>
              <a:rPr lang="es-ES" sz="2000" dirty="0" smtClean="0">
                <a:solidFill>
                  <a:srgbClr val="002060"/>
                </a:solidFill>
                <a:latin typeface="Arial Black" panose="020B0A04020102020204" pitchFamily="34" charset="0"/>
                <a:cs typeface="Aparajita" panose="020B0604020202020204" pitchFamily="34" charset="0"/>
              </a:rPr>
              <a:t>Estévez (Instructor en Simulación Clínica)</a:t>
            </a:r>
            <a:r>
              <a:rPr lang="es-ES" sz="2000" dirty="0">
                <a:solidFill>
                  <a:srgbClr val="002060"/>
                </a:solidFill>
                <a:latin typeface="Arial Black" panose="020B0A04020102020204" pitchFamily="34" charset="0"/>
                <a:cs typeface="Aparajita" panose="020B0604020202020204" pitchFamily="34" charset="0"/>
              </a:rPr>
              <a:t/>
            </a:r>
            <a:br>
              <a:rPr lang="es-ES" sz="2000" dirty="0">
                <a:solidFill>
                  <a:srgbClr val="002060"/>
                </a:solidFill>
                <a:latin typeface="Arial Black" panose="020B0A04020102020204" pitchFamily="34" charset="0"/>
                <a:cs typeface="Aparajita" panose="020B0604020202020204" pitchFamily="34" charset="0"/>
              </a:rPr>
            </a:br>
            <a:r>
              <a:rPr lang="es-ES" sz="2000" dirty="0" smtClean="0">
                <a:solidFill>
                  <a:srgbClr val="002060"/>
                </a:solidFill>
                <a:latin typeface="Arial Black" panose="020B0A04020102020204" pitchFamily="34" charset="0"/>
                <a:cs typeface="Aparajita" panose="020B0604020202020204" pitchFamily="34" charset="0"/>
              </a:rPr>
              <a:t>Dr. Diego Palacios Castañeda (Instructor en Simulación Clínica)</a:t>
            </a:r>
            <a:br>
              <a:rPr lang="es-ES" sz="2000" dirty="0" smtClean="0">
                <a:solidFill>
                  <a:srgbClr val="002060"/>
                </a:solidFill>
                <a:latin typeface="Arial Black" panose="020B0A04020102020204" pitchFamily="34" charset="0"/>
                <a:cs typeface="Aparajita" panose="020B0604020202020204" pitchFamily="34" charset="0"/>
              </a:rPr>
            </a:br>
            <a:r>
              <a:rPr lang="es-ES" sz="2000" dirty="0" smtClean="0">
                <a:solidFill>
                  <a:srgbClr val="002060"/>
                </a:solidFill>
                <a:latin typeface="Arial Black" panose="020B0A04020102020204" pitchFamily="34" charset="0"/>
                <a:cs typeface="Aparajita" panose="020B0604020202020204" pitchFamily="34" charset="0"/>
              </a:rPr>
              <a:t>Dra. Sonia Alvarado de la Torre (Instructor en Simulación Clínica)</a:t>
            </a:r>
            <a:br>
              <a:rPr lang="es-ES" sz="2000" dirty="0" smtClean="0">
                <a:solidFill>
                  <a:srgbClr val="002060"/>
                </a:solidFill>
                <a:latin typeface="Arial Black" panose="020B0A04020102020204" pitchFamily="34" charset="0"/>
                <a:cs typeface="Aparajita" panose="020B0604020202020204" pitchFamily="34" charset="0"/>
              </a:rPr>
            </a:br>
            <a:r>
              <a:rPr lang="es-ES" sz="2000" dirty="0" smtClean="0">
                <a:solidFill>
                  <a:srgbClr val="002060"/>
                </a:solidFill>
                <a:latin typeface="Arial Black" panose="020B0A04020102020204" pitchFamily="34" charset="0"/>
                <a:cs typeface="Aparajita" panose="020B0604020202020204" pitchFamily="34" charset="0"/>
              </a:rPr>
              <a:t>Dr. Miguel de Blas García (Instructor en Simulación Clínica)</a:t>
            </a:r>
            <a:br>
              <a:rPr lang="es-ES" sz="2000" dirty="0" smtClean="0">
                <a:solidFill>
                  <a:srgbClr val="002060"/>
                </a:solidFill>
                <a:latin typeface="Arial Black" panose="020B0A04020102020204" pitchFamily="34" charset="0"/>
                <a:cs typeface="Aparajita" panose="020B0604020202020204" pitchFamily="34" charset="0"/>
              </a:rPr>
            </a:br>
            <a:r>
              <a:rPr lang="es-ES" sz="2000" dirty="0">
                <a:solidFill>
                  <a:srgbClr val="002060"/>
                </a:solidFill>
                <a:latin typeface="Arial Black" panose="020B0A04020102020204" pitchFamily="34" charset="0"/>
                <a:cs typeface="Aparajita" panose="020B0604020202020204" pitchFamily="34" charset="0"/>
              </a:rPr>
              <a:t>Dra. Rosario Mª </a:t>
            </a:r>
            <a:r>
              <a:rPr lang="es-ES" sz="2000" dirty="0" smtClean="0">
                <a:solidFill>
                  <a:srgbClr val="002060"/>
                </a:solidFill>
                <a:latin typeface="Arial Black" panose="020B0A04020102020204" pitchFamily="34" charset="0"/>
                <a:cs typeface="Aparajita" panose="020B0604020202020204" pitchFamily="34" charset="0"/>
              </a:rPr>
              <a:t>Torres Santos-Olmo </a:t>
            </a:r>
            <a:r>
              <a:rPr lang="es-ES" sz="2000" dirty="0">
                <a:solidFill>
                  <a:srgbClr val="002060"/>
                </a:solidFill>
                <a:latin typeface="Arial Black" panose="020B0A04020102020204" pitchFamily="34" charset="0"/>
                <a:cs typeface="Aparajita" panose="020B0604020202020204" pitchFamily="34" charset="0"/>
              </a:rPr>
              <a:t>(Instructor en Simulación </a:t>
            </a:r>
            <a:r>
              <a:rPr lang="es-ES" sz="2000" dirty="0" smtClean="0">
                <a:solidFill>
                  <a:srgbClr val="002060"/>
                </a:solidFill>
                <a:latin typeface="Arial Black" panose="020B0A04020102020204" pitchFamily="34" charset="0"/>
                <a:cs typeface="Aparajita" panose="020B0604020202020204" pitchFamily="34" charset="0"/>
              </a:rPr>
              <a:t>Clínica)</a:t>
            </a:r>
            <a:r>
              <a:rPr lang="es-ES" sz="2000" dirty="0">
                <a:solidFill>
                  <a:srgbClr val="002060"/>
                </a:solidFill>
                <a:latin typeface="Arial Black" panose="020B0A04020102020204" pitchFamily="34" charset="0"/>
                <a:cs typeface="Aparajita" panose="020B0604020202020204" pitchFamily="34" charset="0"/>
              </a:rPr>
              <a:t/>
            </a:r>
            <a:br>
              <a:rPr lang="es-ES" sz="2000" dirty="0">
                <a:solidFill>
                  <a:srgbClr val="002060"/>
                </a:solidFill>
                <a:latin typeface="Arial Black" panose="020B0A04020102020204" pitchFamily="34" charset="0"/>
                <a:cs typeface="Aparajita" panose="020B0604020202020204" pitchFamily="34" charset="0"/>
              </a:rPr>
            </a:br>
            <a:r>
              <a:rPr lang="es-ES" sz="2000" dirty="0">
                <a:solidFill>
                  <a:srgbClr val="002060"/>
                </a:solidFill>
                <a:latin typeface="Arial Black" panose="020B0A04020102020204" pitchFamily="34" charset="0"/>
                <a:cs typeface="Aparajita" panose="020B0604020202020204" pitchFamily="34" charset="0"/>
              </a:rPr>
              <a:t>Dra. Ana Martínez Virto (Instructor en Simulación Clínica)</a:t>
            </a:r>
            <a:br>
              <a:rPr lang="es-ES" sz="2000" dirty="0">
                <a:solidFill>
                  <a:srgbClr val="002060"/>
                </a:solidFill>
                <a:latin typeface="Arial Black" panose="020B0A04020102020204" pitchFamily="34" charset="0"/>
                <a:cs typeface="Aparajita" panose="020B0604020202020204" pitchFamily="34" charset="0"/>
              </a:rPr>
            </a:br>
            <a:r>
              <a:rPr lang="es-ES" sz="2000" dirty="0" smtClean="0">
                <a:solidFill>
                  <a:srgbClr val="002060"/>
                </a:solidFill>
                <a:latin typeface="Arial Black" panose="020B0A04020102020204" pitchFamily="34" charset="0"/>
                <a:cs typeface="Aparajita" panose="020B0604020202020204" pitchFamily="34" charset="0"/>
              </a:rPr>
              <a:t>D</a:t>
            </a:r>
            <a:r>
              <a:rPr lang="es-ES" sz="2000" dirty="0">
                <a:solidFill>
                  <a:srgbClr val="002060"/>
                </a:solidFill>
                <a:latin typeface="Arial Black" panose="020B0A04020102020204" pitchFamily="34" charset="0"/>
                <a:cs typeface="Aparajita" panose="020B0604020202020204" pitchFamily="34" charset="0"/>
              </a:rPr>
              <a:t>. Javier Rubio Bolívar (Técnico de Simulación Clínica)</a:t>
            </a:r>
            <a:br>
              <a:rPr lang="es-ES" sz="2000" dirty="0">
                <a:solidFill>
                  <a:srgbClr val="002060"/>
                </a:solidFill>
                <a:latin typeface="Arial Black" panose="020B0A04020102020204" pitchFamily="34" charset="0"/>
                <a:cs typeface="Aparajita" panose="020B0604020202020204" pitchFamily="34" charset="0"/>
              </a:rPr>
            </a:br>
            <a:r>
              <a:rPr lang="es-ES" sz="2000" dirty="0" smtClean="0">
                <a:solidFill>
                  <a:srgbClr val="002060"/>
                </a:solidFill>
                <a:latin typeface="Arial Black" panose="020B0A04020102020204" pitchFamily="34" charset="0"/>
                <a:cs typeface="Aparajita" panose="020B0604020202020204" pitchFamily="34" charset="0"/>
              </a:rPr>
              <a:t>D</a:t>
            </a:r>
            <a:r>
              <a:rPr lang="es-ES" sz="2000" dirty="0">
                <a:solidFill>
                  <a:srgbClr val="002060"/>
                </a:solidFill>
                <a:latin typeface="Arial Black" panose="020B0A04020102020204" pitchFamily="34" charset="0"/>
                <a:cs typeface="Aparajita" panose="020B0604020202020204" pitchFamily="34" charset="0"/>
              </a:rPr>
              <a:t>. Santiago </a:t>
            </a:r>
            <a:r>
              <a:rPr lang="es-ES" sz="2000" dirty="0" smtClean="0">
                <a:solidFill>
                  <a:srgbClr val="002060"/>
                </a:solidFill>
                <a:latin typeface="Arial Black" panose="020B0A04020102020204" pitchFamily="34" charset="0"/>
                <a:cs typeface="Aparajita" panose="020B0604020202020204" pitchFamily="34" charset="0"/>
              </a:rPr>
              <a:t>Montero (Psicólogo)</a:t>
            </a:r>
            <a:br>
              <a:rPr lang="es-ES" sz="2000" dirty="0" smtClean="0">
                <a:solidFill>
                  <a:srgbClr val="002060"/>
                </a:solidFill>
                <a:latin typeface="Arial Black" panose="020B0A04020102020204" pitchFamily="34" charset="0"/>
                <a:cs typeface="Aparajita" panose="020B0604020202020204" pitchFamily="34" charset="0"/>
              </a:rPr>
            </a:br>
            <a:r>
              <a:rPr lang="es-ES" sz="2000" dirty="0" smtClean="0">
                <a:solidFill>
                  <a:srgbClr val="002060"/>
                </a:solidFill>
                <a:latin typeface="Arial Black" panose="020B0A04020102020204" pitchFamily="34" charset="0"/>
                <a:cs typeface="Aparajita" panose="020B0604020202020204" pitchFamily="34" charset="0"/>
              </a:rPr>
              <a:t>Dª. Astrid Illán (Psicóloga)</a:t>
            </a:r>
            <a:br>
              <a:rPr lang="es-ES" sz="2000" dirty="0" smtClean="0">
                <a:solidFill>
                  <a:srgbClr val="002060"/>
                </a:solidFill>
                <a:latin typeface="Arial Black" panose="020B0A04020102020204" pitchFamily="34" charset="0"/>
                <a:cs typeface="Aparajita" panose="020B0604020202020204" pitchFamily="34" charset="0"/>
              </a:rPr>
            </a:br>
            <a:r>
              <a:rPr lang="es-ES" sz="2000" dirty="0">
                <a:solidFill>
                  <a:srgbClr val="002060"/>
                </a:solidFill>
                <a:latin typeface="Arial Black" panose="020B0A04020102020204" pitchFamily="34" charset="0"/>
                <a:cs typeface="Aparajita" panose="020B0604020202020204" pitchFamily="34" charset="0"/>
              </a:rPr>
              <a:t/>
            </a:r>
            <a:br>
              <a:rPr lang="es-ES" sz="2000" dirty="0">
                <a:solidFill>
                  <a:srgbClr val="002060"/>
                </a:solidFill>
                <a:latin typeface="Arial Black" panose="020B0A04020102020204" pitchFamily="34" charset="0"/>
                <a:cs typeface="Aparajita" panose="020B0604020202020204" pitchFamily="34" charset="0"/>
              </a:rPr>
            </a:br>
            <a:r>
              <a:rPr lang="es-ES" sz="2000" b="1" dirty="0" smtClean="0">
                <a:ln w="0"/>
                <a:solidFill>
                  <a:srgbClr val="0070C0"/>
                </a:solidFill>
                <a:effectLst>
                  <a:outerShdw blurRad="38100" dist="19050" dir="2700000" algn="tl" rotWithShape="0">
                    <a:schemeClr val="dk1">
                      <a:alpha val="40000"/>
                    </a:schemeClr>
                  </a:outerShdw>
                </a:effectLst>
                <a:latin typeface="Arial Black" panose="020B0A04020102020204" pitchFamily="34" charset="0"/>
                <a:cs typeface="Aparajita" panose="020B0604020202020204" pitchFamily="34" charset="0"/>
              </a:rPr>
              <a:t>INFORMACIÓN </a:t>
            </a:r>
            <a:r>
              <a:rPr lang="es-ES" sz="2000" b="1" dirty="0">
                <a:ln w="0"/>
                <a:solidFill>
                  <a:srgbClr val="0070C0"/>
                </a:solidFill>
                <a:effectLst>
                  <a:outerShdw blurRad="38100" dist="19050" dir="2700000" algn="tl" rotWithShape="0">
                    <a:schemeClr val="dk1">
                      <a:alpha val="40000"/>
                    </a:schemeClr>
                  </a:outerShdw>
                </a:effectLst>
                <a:latin typeface="Arial Black" panose="020B0A04020102020204" pitchFamily="34" charset="0"/>
                <a:cs typeface="Aparajita" panose="020B0604020202020204" pitchFamily="34" charset="0"/>
              </a:rPr>
              <a:t>GENERAL </a:t>
            </a:r>
            <a:br>
              <a:rPr lang="es-ES" sz="2000" b="1" dirty="0">
                <a:ln w="0"/>
                <a:solidFill>
                  <a:srgbClr val="0070C0"/>
                </a:solidFill>
                <a:effectLst>
                  <a:outerShdw blurRad="38100" dist="19050" dir="2700000" algn="tl" rotWithShape="0">
                    <a:schemeClr val="dk1">
                      <a:alpha val="40000"/>
                    </a:schemeClr>
                  </a:outerShdw>
                </a:effectLst>
                <a:latin typeface="Arial Black" panose="020B0A04020102020204" pitchFamily="34" charset="0"/>
                <a:cs typeface="Aparajita" panose="020B0604020202020204" pitchFamily="34" charset="0"/>
              </a:rPr>
            </a:br>
            <a:r>
              <a:rPr lang="es-ES" sz="2000" dirty="0">
                <a:ln w="0"/>
                <a:solidFill>
                  <a:schemeClr val="tx1"/>
                </a:solidFill>
                <a:effectLst>
                  <a:outerShdw blurRad="38100" dist="19050" dir="2700000" algn="tl" rotWithShape="0">
                    <a:schemeClr val="dk1">
                      <a:alpha val="40000"/>
                    </a:schemeClr>
                  </a:outerShdw>
                </a:effectLst>
                <a:latin typeface="Arial Black" panose="020B0A04020102020204" pitchFamily="34" charset="0"/>
                <a:cs typeface="Aparajita" panose="020B0604020202020204" pitchFamily="34" charset="0"/>
              </a:rPr>
              <a:t>Información y Secretaría técnica: Irene Cuevas Gordo</a:t>
            </a:r>
            <a:br>
              <a:rPr lang="es-ES" sz="2000" dirty="0">
                <a:ln w="0"/>
                <a:solidFill>
                  <a:schemeClr val="tx1"/>
                </a:solidFill>
                <a:effectLst>
                  <a:outerShdw blurRad="38100" dist="19050" dir="2700000" algn="tl" rotWithShape="0">
                    <a:schemeClr val="dk1">
                      <a:alpha val="40000"/>
                    </a:schemeClr>
                  </a:outerShdw>
                </a:effectLst>
                <a:latin typeface="Arial Black" panose="020B0A04020102020204" pitchFamily="34" charset="0"/>
                <a:cs typeface="Aparajita" panose="020B0604020202020204" pitchFamily="34" charset="0"/>
              </a:rPr>
            </a:br>
            <a:r>
              <a:rPr lang="es-ES" sz="2000" dirty="0">
                <a:ln w="0"/>
                <a:solidFill>
                  <a:schemeClr val="tx1"/>
                </a:solidFill>
                <a:effectLst>
                  <a:outerShdw blurRad="38100" dist="19050" dir="2700000" algn="tl" rotWithShape="0">
                    <a:schemeClr val="dk1">
                      <a:alpha val="40000"/>
                    </a:schemeClr>
                  </a:outerShdw>
                </a:effectLst>
                <a:latin typeface="Arial Black" panose="020B0A04020102020204" pitchFamily="34" charset="0"/>
                <a:cs typeface="Aparajita" panose="020B0604020202020204" pitchFamily="34" charset="0"/>
              </a:rPr>
              <a:t>Tlf: 917277154-e mail: </a:t>
            </a:r>
            <a:r>
              <a:rPr lang="es-ES" sz="2000" dirty="0">
                <a:ln w="0"/>
                <a:solidFill>
                  <a:schemeClr val="tx1"/>
                </a:solidFill>
                <a:effectLst>
                  <a:outerShdw blurRad="38100" dist="19050" dir="2700000" algn="tl" rotWithShape="0">
                    <a:schemeClr val="dk1">
                      <a:alpha val="40000"/>
                    </a:schemeClr>
                  </a:outerShdw>
                </a:effectLst>
                <a:latin typeface="Arial Black" panose="020B0A04020102020204" pitchFamily="34" charset="0"/>
                <a:cs typeface="Aparajita" panose="020B0604020202020204" pitchFamily="34" charset="0"/>
                <a:hlinkClick r:id="rId3"/>
              </a:rPr>
              <a:t>irene.cuevas@salud.madrid.org</a:t>
            </a:r>
            <a:r>
              <a:rPr lang="es-ES" sz="2000" dirty="0">
                <a:ln w="0"/>
                <a:solidFill>
                  <a:schemeClr val="tx1"/>
                </a:solidFill>
                <a:effectLst>
                  <a:outerShdw blurRad="38100" dist="19050" dir="2700000" algn="tl" rotWithShape="0">
                    <a:schemeClr val="dk1">
                      <a:alpha val="40000"/>
                    </a:schemeClr>
                  </a:outerShdw>
                </a:effectLst>
                <a:latin typeface="Arial Black" panose="020B0A04020102020204" pitchFamily="34" charset="0"/>
                <a:cs typeface="Aparajita" panose="020B0604020202020204" pitchFamily="34" charset="0"/>
              </a:rPr>
              <a:t/>
            </a:r>
            <a:br>
              <a:rPr lang="es-ES" sz="2000" dirty="0">
                <a:ln w="0"/>
                <a:solidFill>
                  <a:schemeClr val="tx1"/>
                </a:solidFill>
                <a:effectLst>
                  <a:outerShdw blurRad="38100" dist="19050" dir="2700000" algn="tl" rotWithShape="0">
                    <a:schemeClr val="dk1">
                      <a:alpha val="40000"/>
                    </a:schemeClr>
                  </a:outerShdw>
                </a:effectLst>
                <a:latin typeface="Arial Black" panose="020B0A04020102020204" pitchFamily="34" charset="0"/>
                <a:cs typeface="Aparajita" panose="020B0604020202020204" pitchFamily="34" charset="0"/>
              </a:rPr>
            </a:br>
            <a:r>
              <a:rPr lang="es-ES" sz="2000" dirty="0">
                <a:ln w="0"/>
                <a:solidFill>
                  <a:schemeClr val="tx1"/>
                </a:solidFill>
                <a:effectLst>
                  <a:outerShdw blurRad="38100" dist="19050" dir="2700000" algn="tl" rotWithShape="0">
                    <a:schemeClr val="dk1">
                      <a:alpha val="40000"/>
                    </a:schemeClr>
                  </a:outerShdw>
                </a:effectLst>
                <a:latin typeface="Arial Black" panose="020B0A04020102020204" pitchFamily="34" charset="0"/>
                <a:cs typeface="Aparajita" panose="020B0604020202020204" pitchFamily="34" charset="0"/>
              </a:rPr>
              <a:t>Paseo de la Castellana, 261 (entrada por calle Pedro Rico)</a:t>
            </a:r>
            <a:br>
              <a:rPr lang="es-ES" sz="2000" dirty="0">
                <a:ln w="0"/>
                <a:solidFill>
                  <a:schemeClr val="tx1"/>
                </a:solidFill>
                <a:effectLst>
                  <a:outerShdw blurRad="38100" dist="19050" dir="2700000" algn="tl" rotWithShape="0">
                    <a:schemeClr val="dk1">
                      <a:alpha val="40000"/>
                    </a:schemeClr>
                  </a:outerShdw>
                </a:effectLst>
                <a:latin typeface="Arial Black" panose="020B0A04020102020204" pitchFamily="34" charset="0"/>
                <a:cs typeface="Aparajita" panose="020B0604020202020204" pitchFamily="34" charset="0"/>
              </a:rPr>
            </a:br>
            <a:r>
              <a:rPr lang="es-ES" sz="2000" dirty="0">
                <a:ln w="0"/>
                <a:solidFill>
                  <a:schemeClr val="tx1"/>
                </a:solidFill>
                <a:effectLst>
                  <a:outerShdw blurRad="38100" dist="19050" dir="2700000" algn="tl" rotWithShape="0">
                    <a:schemeClr val="dk1">
                      <a:alpha val="40000"/>
                    </a:schemeClr>
                  </a:outerShdw>
                </a:effectLst>
                <a:latin typeface="Arial Black" panose="020B0A04020102020204" pitchFamily="34" charset="0"/>
                <a:cs typeface="Aparajita" panose="020B0604020202020204" pitchFamily="34" charset="0"/>
              </a:rPr>
              <a:t>Edificio IdiPAZ Planta -1 28046 Madrid</a:t>
            </a:r>
            <a:br>
              <a:rPr lang="es-ES" sz="2000" dirty="0">
                <a:ln w="0"/>
                <a:solidFill>
                  <a:schemeClr val="tx1"/>
                </a:solidFill>
                <a:effectLst>
                  <a:outerShdw blurRad="38100" dist="19050" dir="2700000" algn="tl" rotWithShape="0">
                    <a:schemeClr val="dk1">
                      <a:alpha val="40000"/>
                    </a:schemeClr>
                  </a:outerShdw>
                </a:effectLst>
                <a:latin typeface="Arial Black" panose="020B0A04020102020204" pitchFamily="34" charset="0"/>
                <a:cs typeface="Aparajita" panose="020B0604020202020204" pitchFamily="34" charset="0"/>
              </a:rPr>
            </a:br>
            <a:r>
              <a:rPr lang="es-ES" sz="2000" dirty="0">
                <a:ln w="0"/>
                <a:solidFill>
                  <a:schemeClr val="tx1"/>
                </a:solidFill>
                <a:effectLst>
                  <a:outerShdw blurRad="38100" dist="19050" dir="2700000" algn="tl" rotWithShape="0">
                    <a:schemeClr val="dk1">
                      <a:alpha val="40000"/>
                    </a:schemeClr>
                  </a:outerShdw>
                </a:effectLst>
                <a:latin typeface="Arial Black" panose="020B0A04020102020204" pitchFamily="34" charset="0"/>
                <a:cs typeface="Aparajita" panose="020B0604020202020204" pitchFamily="34" charset="0"/>
              </a:rPr>
              <a:t>Inscripción: máximo 16 alumnos en riguroso orden de solicitud</a:t>
            </a:r>
            <a:br>
              <a:rPr lang="es-ES" sz="2000" dirty="0">
                <a:ln w="0"/>
                <a:solidFill>
                  <a:schemeClr val="tx1"/>
                </a:solidFill>
                <a:effectLst>
                  <a:outerShdw blurRad="38100" dist="19050" dir="2700000" algn="tl" rotWithShape="0">
                    <a:schemeClr val="dk1">
                      <a:alpha val="40000"/>
                    </a:schemeClr>
                  </a:outerShdw>
                </a:effectLst>
                <a:latin typeface="Arial Black" panose="020B0A04020102020204" pitchFamily="34" charset="0"/>
                <a:cs typeface="Aparajita" panose="020B0604020202020204" pitchFamily="34" charset="0"/>
              </a:rPr>
            </a:br>
            <a:r>
              <a:rPr lang="es-ES" sz="2000" dirty="0">
                <a:ln w="0"/>
                <a:solidFill>
                  <a:schemeClr val="tx1"/>
                </a:solidFill>
                <a:effectLst>
                  <a:outerShdw blurRad="38100" dist="19050" dir="2700000" algn="tl" rotWithShape="0">
                    <a:schemeClr val="dk1">
                      <a:alpha val="40000"/>
                    </a:schemeClr>
                  </a:outerShdw>
                </a:effectLst>
                <a:latin typeface="Arial Black" panose="020B0A04020102020204" pitchFamily="34" charset="0"/>
                <a:cs typeface="Aparajita" panose="020B0604020202020204" pitchFamily="34" charset="0"/>
              </a:rPr>
              <a:t>Cuota: 600 €</a:t>
            </a:r>
            <a:r>
              <a:rPr lang="es-ES" sz="2000" dirty="0">
                <a:solidFill>
                  <a:schemeClr val="tx1"/>
                </a:solidFill>
                <a:latin typeface="Arial Black" panose="020B0A04020102020204" pitchFamily="34" charset="0"/>
                <a:cs typeface="Aparajita" panose="020B0604020202020204" pitchFamily="34" charset="0"/>
              </a:rPr>
              <a:t/>
            </a:r>
            <a:br>
              <a:rPr lang="es-ES" sz="2000" dirty="0">
                <a:solidFill>
                  <a:schemeClr val="tx1"/>
                </a:solidFill>
                <a:latin typeface="Arial Black" panose="020B0A04020102020204" pitchFamily="34" charset="0"/>
                <a:cs typeface="Aparajita" panose="020B0604020202020204" pitchFamily="34" charset="0"/>
              </a:rPr>
            </a:br>
            <a:r>
              <a:rPr lang="es-ES" sz="2000" dirty="0">
                <a:solidFill>
                  <a:srgbClr val="002060"/>
                </a:solidFill>
                <a:latin typeface="Arial Black" panose="020B0A04020102020204" pitchFamily="34" charset="0"/>
                <a:cs typeface="Aparajita" panose="020B0604020202020204" pitchFamily="34" charset="0"/>
              </a:rPr>
              <a:t/>
            </a:r>
            <a:br>
              <a:rPr lang="es-ES" sz="2000" dirty="0">
                <a:solidFill>
                  <a:srgbClr val="002060"/>
                </a:solidFill>
                <a:latin typeface="Arial Black" panose="020B0A04020102020204" pitchFamily="34" charset="0"/>
                <a:cs typeface="Aparajita" panose="020B0604020202020204" pitchFamily="34" charset="0"/>
              </a:rPr>
            </a:br>
            <a:r>
              <a:rPr lang="es-ES" sz="2000" dirty="0" smtClean="0">
                <a:solidFill>
                  <a:srgbClr val="002060"/>
                </a:solidFill>
                <a:latin typeface="Arial Black" panose="020B0A04020102020204" pitchFamily="34" charset="0"/>
                <a:cs typeface="Aparajita" panose="020B0604020202020204" pitchFamily="34" charset="0"/>
              </a:rPr>
              <a:t/>
            </a:r>
            <a:br>
              <a:rPr lang="es-ES" sz="2000" dirty="0" smtClean="0">
                <a:solidFill>
                  <a:srgbClr val="002060"/>
                </a:solidFill>
                <a:latin typeface="Arial Black" panose="020B0A04020102020204" pitchFamily="34" charset="0"/>
                <a:cs typeface="Aparajita" panose="020B0604020202020204" pitchFamily="34" charset="0"/>
              </a:rPr>
            </a:br>
            <a:r>
              <a:rPr lang="es-ES" sz="2000" dirty="0">
                <a:solidFill>
                  <a:srgbClr val="002060"/>
                </a:solidFill>
                <a:latin typeface="Arial Black" panose="020B0A04020102020204" pitchFamily="34" charset="0"/>
                <a:cs typeface="Aparajita" panose="020B0604020202020204" pitchFamily="34" charset="0"/>
              </a:rPr>
              <a:t/>
            </a:r>
            <a:br>
              <a:rPr lang="es-ES" sz="2000" dirty="0">
                <a:solidFill>
                  <a:srgbClr val="002060"/>
                </a:solidFill>
                <a:latin typeface="Arial Black" panose="020B0A04020102020204" pitchFamily="34" charset="0"/>
                <a:cs typeface="Aparajita" panose="020B0604020202020204" pitchFamily="34" charset="0"/>
              </a:rPr>
            </a:br>
            <a:r>
              <a:rPr lang="es-ES" sz="1600" dirty="0" smtClean="0">
                <a:solidFill>
                  <a:srgbClr val="002060"/>
                </a:solidFill>
                <a:latin typeface="Arial Black" panose="020B0A04020102020204" pitchFamily="34" charset="0"/>
                <a:cs typeface="Aparajita" panose="020B0604020202020204" pitchFamily="34" charset="0"/>
              </a:rPr>
              <a:t/>
            </a:r>
            <a:br>
              <a:rPr lang="es-ES" sz="1600" dirty="0" smtClean="0">
                <a:solidFill>
                  <a:srgbClr val="002060"/>
                </a:solidFill>
                <a:latin typeface="Arial Black" panose="020B0A04020102020204" pitchFamily="34" charset="0"/>
                <a:cs typeface="Aparajita" panose="020B0604020202020204" pitchFamily="34" charset="0"/>
              </a:rPr>
            </a:br>
            <a:r>
              <a:rPr lang="es-ES" sz="1600" dirty="0">
                <a:solidFill>
                  <a:srgbClr val="002060"/>
                </a:solidFill>
                <a:latin typeface="Arial Black" panose="020B0A04020102020204" pitchFamily="34" charset="0"/>
                <a:cs typeface="Aparajita" panose="020B0604020202020204" pitchFamily="34" charset="0"/>
              </a:rPr>
              <a:t/>
            </a:r>
            <a:br>
              <a:rPr lang="es-ES" sz="1600" dirty="0">
                <a:solidFill>
                  <a:srgbClr val="002060"/>
                </a:solidFill>
                <a:latin typeface="Arial Black" panose="020B0A04020102020204" pitchFamily="34" charset="0"/>
                <a:cs typeface="Aparajita" panose="020B0604020202020204" pitchFamily="34" charset="0"/>
              </a:rPr>
            </a:br>
            <a:r>
              <a:rPr lang="es-ES" sz="2700" dirty="0" smtClean="0">
                <a:solidFill>
                  <a:srgbClr val="002060"/>
                </a:solidFill>
                <a:latin typeface="Arial Narrow" panose="020B0606020202030204" pitchFamily="34" charset="0"/>
                <a:cs typeface="Aparajita" panose="020B0604020202020204" pitchFamily="34" charset="0"/>
              </a:rPr>
              <a:t/>
            </a:r>
            <a:br>
              <a:rPr lang="es-ES" sz="2700" dirty="0" smtClean="0">
                <a:solidFill>
                  <a:srgbClr val="002060"/>
                </a:solidFill>
                <a:latin typeface="Arial Narrow" panose="020B0606020202030204" pitchFamily="34" charset="0"/>
                <a:cs typeface="Aparajita" panose="020B0604020202020204" pitchFamily="34" charset="0"/>
              </a:rPr>
            </a:br>
            <a:r>
              <a:rPr lang="es-ES" sz="2200" dirty="0">
                <a:solidFill>
                  <a:srgbClr val="002060"/>
                </a:solidFill>
                <a:latin typeface="Arial Narrow" panose="020B0606020202030204" pitchFamily="34" charset="0"/>
                <a:cs typeface="Andalus" panose="02020603050405020304" pitchFamily="18" charset="-78"/>
              </a:rPr>
              <a:t/>
            </a:r>
            <a:br>
              <a:rPr lang="es-ES" sz="2200" dirty="0">
                <a:solidFill>
                  <a:srgbClr val="002060"/>
                </a:solidFill>
                <a:latin typeface="Arial Narrow" panose="020B0606020202030204" pitchFamily="34" charset="0"/>
                <a:cs typeface="Andalus" panose="02020603050405020304" pitchFamily="18" charset="-78"/>
              </a:rPr>
            </a:br>
            <a:r>
              <a:rPr lang="es-ES" sz="2400" dirty="0" smtClean="0">
                <a:solidFill>
                  <a:schemeClr val="tx1"/>
                </a:solidFill>
                <a:cs typeface="Cordia New" panose="020B0304020202020204" pitchFamily="34" charset="-34"/>
              </a:rPr>
              <a:t/>
            </a:r>
            <a:br>
              <a:rPr lang="es-ES" sz="2400" dirty="0" smtClean="0">
                <a:solidFill>
                  <a:schemeClr val="tx1"/>
                </a:solidFill>
                <a:cs typeface="Cordia New" panose="020B0304020202020204" pitchFamily="34" charset="-34"/>
              </a:rPr>
            </a:br>
            <a:r>
              <a:rPr lang="es-ES" sz="2400" dirty="0">
                <a:solidFill>
                  <a:schemeClr val="tx1"/>
                </a:solidFill>
                <a:cs typeface="Cordia New" panose="020B0304020202020204" pitchFamily="34" charset="-34"/>
              </a:rPr>
              <a:t/>
            </a:r>
            <a:br>
              <a:rPr lang="es-ES" sz="2400" dirty="0">
                <a:solidFill>
                  <a:schemeClr val="tx1"/>
                </a:solidFill>
                <a:cs typeface="Cordia New" panose="020B0304020202020204" pitchFamily="34" charset="-34"/>
              </a:rPr>
            </a:br>
            <a:r>
              <a:rPr lang="es-ES" sz="2400" dirty="0" smtClean="0">
                <a:solidFill>
                  <a:schemeClr val="tx1"/>
                </a:solidFill>
                <a:cs typeface="Cordia New" panose="020B0304020202020204" pitchFamily="34" charset="-34"/>
              </a:rPr>
              <a:t/>
            </a:r>
            <a:br>
              <a:rPr lang="es-ES" sz="2400" dirty="0" smtClean="0">
                <a:solidFill>
                  <a:schemeClr val="tx1"/>
                </a:solidFill>
                <a:cs typeface="Cordia New" panose="020B0304020202020204" pitchFamily="34" charset="-34"/>
              </a:rPr>
            </a:br>
            <a:r>
              <a:rPr lang="es-ES" sz="2400" dirty="0">
                <a:latin typeface="Cordia New" panose="020B0304020202020204" pitchFamily="34" charset="-34"/>
                <a:cs typeface="Cordia New" panose="020B0304020202020204" pitchFamily="34" charset="-34"/>
              </a:rPr>
              <a:t/>
            </a:r>
            <a:br>
              <a:rPr lang="es-ES" sz="2400" dirty="0">
                <a:latin typeface="Cordia New" panose="020B0304020202020204" pitchFamily="34" charset="-34"/>
                <a:cs typeface="Cordia New" panose="020B0304020202020204" pitchFamily="34" charset="-34"/>
              </a:rPr>
            </a:br>
            <a:r>
              <a:rPr lang="es-ES" sz="2400" dirty="0">
                <a:latin typeface="DilleniaUPC" panose="02020603050405020304" pitchFamily="18" charset="-34"/>
                <a:cs typeface="DilleniaUPC" panose="02020603050405020304" pitchFamily="18" charset="-34"/>
              </a:rPr>
              <a:t/>
            </a:r>
            <a:br>
              <a:rPr lang="es-ES" sz="2400" dirty="0">
                <a:latin typeface="DilleniaUPC" panose="02020603050405020304" pitchFamily="18" charset="-34"/>
                <a:cs typeface="DilleniaUPC" panose="02020603050405020304" pitchFamily="18" charset="-34"/>
              </a:rPr>
            </a:br>
            <a:r>
              <a:rPr lang="es-ES" altLang="es-ES" sz="2400" dirty="0">
                <a:ln w="0"/>
                <a:solidFill>
                  <a:schemeClr val="tx2"/>
                </a:solidFill>
                <a:latin typeface="DilleniaUPC" panose="02020603050405020304" pitchFamily="18" charset="-34"/>
                <a:cs typeface="DilleniaUPC" panose="02020603050405020304" pitchFamily="18" charset="-34"/>
              </a:rPr>
              <a:t/>
            </a:r>
            <a:br>
              <a:rPr lang="es-ES" altLang="es-ES" sz="2400" dirty="0">
                <a:ln w="0"/>
                <a:solidFill>
                  <a:schemeClr val="tx2"/>
                </a:solidFill>
                <a:latin typeface="DilleniaUPC" panose="02020603050405020304" pitchFamily="18" charset="-34"/>
                <a:cs typeface="DilleniaUPC" panose="02020603050405020304" pitchFamily="18" charset="-34"/>
              </a:rPr>
            </a:br>
            <a:endParaRPr lang="es-ES" sz="2400" dirty="0">
              <a:solidFill>
                <a:schemeClr val="tx1"/>
              </a:solidFill>
            </a:endParaRPr>
          </a:p>
        </p:txBody>
      </p:sp>
      <p:pic>
        <p:nvPicPr>
          <p:cNvPr id="6" name="Picture 2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62128" y="10888071"/>
            <a:ext cx="1316975" cy="102994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 name="Imagen 9"/>
          <p:cNvPicPr>
            <a:picLocks noChangeAspect="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4059790" y="10888071"/>
            <a:ext cx="1840399" cy="95301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 name="CuadroTexto 2"/>
          <p:cNvSpPr txBox="1"/>
          <p:nvPr/>
        </p:nvSpPr>
        <p:spPr>
          <a:xfrm>
            <a:off x="8824163" y="467011"/>
            <a:ext cx="6950204" cy="10002738"/>
          </a:xfrm>
          <a:prstGeom prst="rect">
            <a:avLst/>
          </a:prstGeom>
          <a:solidFill>
            <a:schemeClr val="bg2">
              <a:lumMod val="95000"/>
            </a:schemeClr>
          </a:solidFill>
          <a:effectLst>
            <a:glow rad="228600">
              <a:schemeClr val="accent2">
                <a:satMod val="175000"/>
                <a:alpha val="40000"/>
              </a:schemeClr>
            </a:glow>
            <a:outerShdw blurRad="38100" dist="25400" dir="5400000" rotWithShape="0">
              <a:srgbClr val="000000">
                <a:alpha val="35000"/>
              </a:srgbClr>
            </a:outerShdw>
          </a:effectLst>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endParaRPr lang="es-ES" b="1" dirty="0" smtClean="0">
              <a:solidFill>
                <a:srgbClr val="0070C0"/>
              </a:solidFill>
              <a:latin typeface="Arial Rounded MT Bold" panose="020F0704030504030204" pitchFamily="34" charset="0"/>
              <a:cs typeface="Aharoni" panose="02010803020104030203" pitchFamily="2" charset="-79"/>
            </a:endParaRPr>
          </a:p>
          <a:p>
            <a:pPr algn="ctr"/>
            <a:r>
              <a:rPr lang="es-ES" sz="2200" b="1" dirty="0" smtClean="0">
                <a:solidFill>
                  <a:srgbClr val="0070C0"/>
                </a:solidFill>
                <a:latin typeface="Arial Black" panose="020B0A04020102020204" pitchFamily="34" charset="0"/>
                <a:cs typeface="Aparajita" panose="020B0604020202020204" pitchFamily="34" charset="0"/>
              </a:rPr>
              <a:t>OBJETIVOS </a:t>
            </a:r>
            <a:r>
              <a:rPr lang="es-ES" sz="2200" b="1" dirty="0">
                <a:solidFill>
                  <a:srgbClr val="0070C0"/>
                </a:solidFill>
                <a:latin typeface="Arial Black" panose="020B0A04020102020204" pitchFamily="34" charset="0"/>
                <a:cs typeface="Aparajita" panose="020B0604020202020204" pitchFamily="34" charset="0"/>
              </a:rPr>
              <a:t>DEL </a:t>
            </a:r>
            <a:r>
              <a:rPr lang="es-ES" sz="2200" b="1" dirty="0" smtClean="0">
                <a:solidFill>
                  <a:srgbClr val="0070C0"/>
                </a:solidFill>
                <a:latin typeface="Arial Black" panose="020B0A04020102020204" pitchFamily="34" charset="0"/>
                <a:cs typeface="Aparajita" panose="020B0604020202020204" pitchFamily="34" charset="0"/>
              </a:rPr>
              <a:t>CURSO </a:t>
            </a:r>
          </a:p>
          <a:p>
            <a:pPr algn="ctr"/>
            <a:r>
              <a:rPr lang="es-ES" sz="2200" b="1" dirty="0">
                <a:solidFill>
                  <a:srgbClr val="0070C0"/>
                </a:solidFill>
                <a:latin typeface="Arial Black" panose="020B0A04020102020204" pitchFamily="34" charset="0"/>
                <a:cs typeface="Aparajita" panose="020B0604020202020204" pitchFamily="34" charset="0"/>
              </a:rPr>
              <a:t/>
            </a:r>
            <a:br>
              <a:rPr lang="es-ES" sz="2200" b="1" dirty="0">
                <a:solidFill>
                  <a:srgbClr val="0070C0"/>
                </a:solidFill>
                <a:latin typeface="Arial Black" panose="020B0A04020102020204" pitchFamily="34" charset="0"/>
                <a:cs typeface="Aparajita" panose="020B0604020202020204" pitchFamily="34" charset="0"/>
              </a:rPr>
            </a:br>
            <a:r>
              <a:rPr lang="es-ES" sz="2000" dirty="0" smtClean="0">
                <a:latin typeface="Arial Black" panose="020B0A04020102020204" pitchFamily="34" charset="0"/>
                <a:cs typeface="Aparajita" panose="020B0604020202020204" pitchFamily="34" charset="0"/>
              </a:rPr>
              <a:t>El </a:t>
            </a:r>
            <a:r>
              <a:rPr lang="es-ES" sz="2000" dirty="0">
                <a:latin typeface="Arial Black" panose="020B0A04020102020204" pitchFamily="34" charset="0"/>
                <a:cs typeface="Aparajita" panose="020B0604020202020204" pitchFamily="34" charset="0"/>
              </a:rPr>
              <a:t>programa se orienta en capacitar a los profesionales docentes y/o formadores referentes de las organizaciones de salud, en el conocimiento de la simulación clínica como herramienta metodológica de aprendizaje</a:t>
            </a:r>
            <a:r>
              <a:rPr lang="es-ES" sz="2000" dirty="0" smtClean="0">
                <a:latin typeface="Arial Black" panose="020B0A04020102020204" pitchFamily="34" charset="0"/>
                <a:cs typeface="Aparajita" panose="020B0604020202020204" pitchFamily="34" charset="0"/>
              </a:rPr>
              <a:t>.</a:t>
            </a:r>
          </a:p>
          <a:p>
            <a:pPr algn="ctr"/>
            <a:r>
              <a:rPr lang="es-ES" sz="2000" dirty="0">
                <a:latin typeface="Arial Black" panose="020B0A04020102020204" pitchFamily="34" charset="0"/>
                <a:cs typeface="Aparajita" panose="020B0604020202020204" pitchFamily="34" charset="0"/>
              </a:rPr>
              <a:t/>
            </a:r>
            <a:br>
              <a:rPr lang="es-ES" sz="2000" dirty="0">
                <a:latin typeface="Arial Black" panose="020B0A04020102020204" pitchFamily="34" charset="0"/>
                <a:cs typeface="Aparajita" panose="020B0604020202020204" pitchFamily="34" charset="0"/>
              </a:rPr>
            </a:br>
            <a:r>
              <a:rPr lang="es-ES" sz="2000" dirty="0">
                <a:latin typeface="Arial Black" panose="020B0A04020102020204" pitchFamily="34" charset="0"/>
                <a:cs typeface="Aparajita" panose="020B0604020202020204" pitchFamily="34" charset="0"/>
              </a:rPr>
              <a:t>-  </a:t>
            </a:r>
            <a:r>
              <a:rPr lang="es-ES_tradnl" sz="2000" dirty="0">
                <a:latin typeface="Arial Black" panose="020B0A04020102020204" pitchFamily="34" charset="0"/>
                <a:cs typeface="Aparajita" panose="020B0604020202020204" pitchFamily="34" charset="0"/>
              </a:rPr>
              <a:t>Conocer los principios de simulación clínica </a:t>
            </a:r>
            <a:endParaRPr lang="es-ES_tradnl" sz="2000" dirty="0" smtClean="0">
              <a:latin typeface="Arial Black" panose="020B0A04020102020204" pitchFamily="34" charset="0"/>
              <a:cs typeface="Aparajita" panose="020B0604020202020204" pitchFamily="34" charset="0"/>
            </a:endParaRPr>
          </a:p>
          <a:p>
            <a:pPr algn="ctr"/>
            <a:r>
              <a:rPr lang="es-ES" sz="2000" dirty="0">
                <a:latin typeface="Arial Black" panose="020B0A04020102020204" pitchFamily="34" charset="0"/>
                <a:cs typeface="Aparajita" panose="020B0604020202020204" pitchFamily="34" charset="0"/>
              </a:rPr>
              <a:t/>
            </a:r>
            <a:br>
              <a:rPr lang="es-ES" sz="2000" dirty="0">
                <a:latin typeface="Arial Black" panose="020B0A04020102020204" pitchFamily="34" charset="0"/>
                <a:cs typeface="Aparajita" panose="020B0604020202020204" pitchFamily="34" charset="0"/>
              </a:rPr>
            </a:br>
            <a:r>
              <a:rPr lang="es-ES" sz="2000" dirty="0" smtClean="0">
                <a:latin typeface="Arial Black" panose="020B0A04020102020204" pitchFamily="34" charset="0"/>
                <a:cs typeface="Aparajita" panose="020B0604020202020204" pitchFamily="34" charset="0"/>
              </a:rPr>
              <a:t>-  Dotar de herramientas a los profesionales para el diseño de casos y escenarios</a:t>
            </a:r>
            <a:endParaRPr lang="es-ES_tradnl" sz="2000" dirty="0" smtClean="0">
              <a:latin typeface="Arial Black" panose="020B0A04020102020204" pitchFamily="34" charset="0"/>
              <a:cs typeface="Aparajita" panose="020B0604020202020204" pitchFamily="34" charset="0"/>
            </a:endParaRPr>
          </a:p>
          <a:p>
            <a:pPr algn="ctr"/>
            <a:r>
              <a:rPr lang="es-ES" sz="2000" dirty="0">
                <a:latin typeface="Arial Black" panose="020B0A04020102020204" pitchFamily="34" charset="0"/>
                <a:cs typeface="Aparajita" panose="020B0604020202020204" pitchFamily="34" charset="0"/>
              </a:rPr>
              <a:t/>
            </a:r>
            <a:br>
              <a:rPr lang="es-ES" sz="2000" dirty="0">
                <a:latin typeface="Arial Black" panose="020B0A04020102020204" pitchFamily="34" charset="0"/>
                <a:cs typeface="Aparajita" panose="020B0604020202020204" pitchFamily="34" charset="0"/>
              </a:rPr>
            </a:br>
            <a:r>
              <a:rPr lang="es-ES" sz="2000" dirty="0">
                <a:latin typeface="Arial Black" panose="020B0A04020102020204" pitchFamily="34" charset="0"/>
                <a:cs typeface="Aparajita" panose="020B0604020202020204" pitchFamily="34" charset="0"/>
              </a:rPr>
              <a:t>-  </a:t>
            </a:r>
            <a:r>
              <a:rPr lang="es-ES_tradnl" sz="2000" dirty="0">
                <a:latin typeface="Arial Black" panose="020B0A04020102020204" pitchFamily="34" charset="0"/>
                <a:cs typeface="Aparajita" panose="020B0604020202020204" pitchFamily="34" charset="0"/>
              </a:rPr>
              <a:t>Determinar los objetivos de aprendizaje de un </a:t>
            </a:r>
            <a:r>
              <a:rPr lang="es-ES_tradnl" sz="2000" dirty="0" smtClean="0">
                <a:latin typeface="Arial Black" panose="020B0A04020102020204" pitchFamily="34" charset="0"/>
                <a:cs typeface="Aparajita" panose="020B0604020202020204" pitchFamily="34" charset="0"/>
              </a:rPr>
              <a:t>programa</a:t>
            </a:r>
          </a:p>
          <a:p>
            <a:pPr algn="ctr"/>
            <a:r>
              <a:rPr lang="es-ES" sz="2000" dirty="0">
                <a:latin typeface="Arial Black" panose="020B0A04020102020204" pitchFamily="34" charset="0"/>
                <a:cs typeface="Aparajita" panose="020B0604020202020204" pitchFamily="34" charset="0"/>
              </a:rPr>
              <a:t/>
            </a:r>
            <a:br>
              <a:rPr lang="es-ES" sz="2000" dirty="0">
                <a:latin typeface="Arial Black" panose="020B0A04020102020204" pitchFamily="34" charset="0"/>
                <a:cs typeface="Aparajita" panose="020B0604020202020204" pitchFamily="34" charset="0"/>
              </a:rPr>
            </a:br>
            <a:r>
              <a:rPr lang="es-ES" sz="2000" dirty="0">
                <a:latin typeface="Arial Black" panose="020B0A04020102020204" pitchFamily="34" charset="0"/>
                <a:cs typeface="Aparajita" panose="020B0604020202020204" pitchFamily="34" charset="0"/>
              </a:rPr>
              <a:t>-  </a:t>
            </a:r>
            <a:r>
              <a:rPr lang="es-ES_tradnl" sz="2000" dirty="0">
                <a:latin typeface="Arial Black" panose="020B0A04020102020204" pitchFamily="34" charset="0"/>
                <a:cs typeface="Aparajita" panose="020B0604020202020204" pitchFamily="34" charset="0"/>
              </a:rPr>
              <a:t>Diseñar un programa de </a:t>
            </a:r>
            <a:r>
              <a:rPr lang="es-ES_tradnl" sz="2000" dirty="0" smtClean="0">
                <a:latin typeface="Arial Black" panose="020B0A04020102020204" pitchFamily="34" charset="0"/>
                <a:cs typeface="Aparajita" panose="020B0604020202020204" pitchFamily="34" charset="0"/>
              </a:rPr>
              <a:t>simulación</a:t>
            </a:r>
          </a:p>
          <a:p>
            <a:pPr algn="ctr"/>
            <a:r>
              <a:rPr lang="es-ES" sz="2000" dirty="0">
                <a:latin typeface="Arial Black" panose="020B0A04020102020204" pitchFamily="34" charset="0"/>
                <a:cs typeface="Aparajita" panose="020B0604020202020204" pitchFamily="34" charset="0"/>
              </a:rPr>
              <a:t/>
            </a:r>
            <a:br>
              <a:rPr lang="es-ES" sz="2000" dirty="0">
                <a:latin typeface="Arial Black" panose="020B0A04020102020204" pitchFamily="34" charset="0"/>
                <a:cs typeface="Aparajita" panose="020B0604020202020204" pitchFamily="34" charset="0"/>
              </a:rPr>
            </a:br>
            <a:r>
              <a:rPr lang="es-ES" sz="2000" dirty="0">
                <a:latin typeface="Arial Black" panose="020B0A04020102020204" pitchFamily="34" charset="0"/>
                <a:cs typeface="Aparajita" panose="020B0604020202020204" pitchFamily="34" charset="0"/>
              </a:rPr>
              <a:t>-  </a:t>
            </a:r>
            <a:r>
              <a:rPr lang="es-ES_tradnl" sz="2000" dirty="0">
                <a:latin typeface="Arial Black" panose="020B0A04020102020204" pitchFamily="34" charset="0"/>
                <a:cs typeface="Aparajita" panose="020B0604020202020204" pitchFamily="34" charset="0"/>
              </a:rPr>
              <a:t>Utilizar los simuladores </a:t>
            </a:r>
            <a:r>
              <a:rPr lang="es-ES" sz="2000" dirty="0">
                <a:latin typeface="Arial Black" panose="020B0A04020102020204" pitchFamily="34" charset="0"/>
                <a:cs typeface="Aparajita" panose="020B0604020202020204" pitchFamily="34" charset="0"/>
              </a:rPr>
              <a:t>de alta y media </a:t>
            </a:r>
            <a:r>
              <a:rPr lang="es-ES" sz="2000" dirty="0" smtClean="0">
                <a:latin typeface="Arial Black" panose="020B0A04020102020204" pitchFamily="34" charset="0"/>
                <a:cs typeface="Aparajita" panose="020B0604020202020204" pitchFamily="34" charset="0"/>
              </a:rPr>
              <a:t>fidelidad</a:t>
            </a:r>
          </a:p>
          <a:p>
            <a:pPr algn="ctr"/>
            <a:r>
              <a:rPr lang="es-ES" sz="2000" dirty="0">
                <a:latin typeface="Arial Black" panose="020B0A04020102020204" pitchFamily="34" charset="0"/>
                <a:cs typeface="Aparajita" panose="020B0604020202020204" pitchFamily="34" charset="0"/>
              </a:rPr>
              <a:t/>
            </a:r>
            <a:br>
              <a:rPr lang="es-ES" sz="2000" dirty="0">
                <a:latin typeface="Arial Black" panose="020B0A04020102020204" pitchFamily="34" charset="0"/>
                <a:cs typeface="Aparajita" panose="020B0604020202020204" pitchFamily="34" charset="0"/>
              </a:rPr>
            </a:br>
            <a:r>
              <a:rPr lang="es-ES" sz="2000" dirty="0">
                <a:latin typeface="Arial Black" panose="020B0A04020102020204" pitchFamily="34" charset="0"/>
                <a:cs typeface="Aparajita" panose="020B0604020202020204" pitchFamily="34" charset="0"/>
              </a:rPr>
              <a:t>-  </a:t>
            </a:r>
            <a:r>
              <a:rPr lang="es-ES_tradnl" sz="2000" dirty="0">
                <a:latin typeface="Arial Black" panose="020B0A04020102020204" pitchFamily="34" charset="0"/>
                <a:cs typeface="Aparajita" panose="020B0604020202020204" pitchFamily="34" charset="0"/>
              </a:rPr>
              <a:t>Conocer </a:t>
            </a:r>
            <a:r>
              <a:rPr lang="es-ES_tradnl" sz="2000" dirty="0" smtClean="0">
                <a:latin typeface="Arial Black" panose="020B0A04020102020204" pitchFamily="34" charset="0"/>
                <a:cs typeface="Aparajita" panose="020B0604020202020204" pitchFamily="34" charset="0"/>
              </a:rPr>
              <a:t>y gestionar los </a:t>
            </a:r>
            <a:r>
              <a:rPr lang="es-ES_tradnl" sz="2000" dirty="0">
                <a:latin typeface="Arial Black" panose="020B0A04020102020204" pitchFamily="34" charset="0"/>
                <a:cs typeface="Aparajita" panose="020B0604020202020204" pitchFamily="34" charset="0"/>
              </a:rPr>
              <a:t>principios del debriefing  y </a:t>
            </a:r>
            <a:r>
              <a:rPr lang="es-ES_tradnl" sz="2000" dirty="0" smtClean="0">
                <a:latin typeface="Arial Black" panose="020B0A04020102020204" pitchFamily="34" charset="0"/>
                <a:cs typeface="Aparajita" panose="020B0604020202020204" pitchFamily="34" charset="0"/>
              </a:rPr>
              <a:t>feedback</a:t>
            </a:r>
          </a:p>
          <a:p>
            <a:pPr algn="ctr"/>
            <a:r>
              <a:rPr lang="es-ES" sz="2000" dirty="0">
                <a:latin typeface="Arial Black" panose="020B0A04020102020204" pitchFamily="34" charset="0"/>
                <a:cs typeface="Aparajita" panose="020B0604020202020204" pitchFamily="34" charset="0"/>
              </a:rPr>
              <a:t/>
            </a:r>
            <a:br>
              <a:rPr lang="es-ES" sz="2000" dirty="0">
                <a:latin typeface="Arial Black" panose="020B0A04020102020204" pitchFamily="34" charset="0"/>
                <a:cs typeface="Aparajita" panose="020B0604020202020204" pitchFamily="34" charset="0"/>
              </a:rPr>
            </a:br>
            <a:r>
              <a:rPr lang="es-ES" sz="2000" dirty="0">
                <a:latin typeface="Arial Black" panose="020B0A04020102020204" pitchFamily="34" charset="0"/>
                <a:cs typeface="Aparajita" panose="020B0604020202020204" pitchFamily="34" charset="0"/>
              </a:rPr>
              <a:t>-  </a:t>
            </a:r>
            <a:r>
              <a:rPr lang="es-ES_tradnl" sz="2000" dirty="0">
                <a:latin typeface="Arial Black" panose="020B0A04020102020204" pitchFamily="34" charset="0"/>
                <a:cs typeface="Aparajita" panose="020B0604020202020204" pitchFamily="34" charset="0"/>
              </a:rPr>
              <a:t>Saber implantar un sistema de evaluación del desempeño y competencias basado en la </a:t>
            </a:r>
            <a:r>
              <a:rPr lang="es-ES_tradnl" sz="2000" dirty="0" smtClean="0">
                <a:latin typeface="Arial Black" panose="020B0A04020102020204" pitchFamily="34" charset="0"/>
                <a:cs typeface="Aparajita" panose="020B0604020202020204" pitchFamily="34" charset="0"/>
              </a:rPr>
              <a:t>simulación</a:t>
            </a:r>
          </a:p>
          <a:p>
            <a:pPr algn="ctr"/>
            <a:r>
              <a:rPr lang="es-ES" sz="2000" dirty="0">
                <a:latin typeface="Arial Black" panose="020B0A04020102020204" pitchFamily="34" charset="0"/>
                <a:cs typeface="Aparajita" panose="020B0604020202020204" pitchFamily="34" charset="0"/>
              </a:rPr>
              <a:t/>
            </a:r>
            <a:br>
              <a:rPr lang="es-ES" sz="2000" dirty="0">
                <a:latin typeface="Arial Black" panose="020B0A04020102020204" pitchFamily="34" charset="0"/>
                <a:cs typeface="Aparajita" panose="020B0604020202020204" pitchFamily="34" charset="0"/>
              </a:rPr>
            </a:br>
            <a:r>
              <a:rPr lang="es-ES" sz="2000" dirty="0">
                <a:latin typeface="Arial Black" panose="020B0A04020102020204" pitchFamily="34" charset="0"/>
                <a:cs typeface="Aparajita" panose="020B0604020202020204" pitchFamily="34" charset="0"/>
              </a:rPr>
              <a:t>-  </a:t>
            </a:r>
            <a:r>
              <a:rPr lang="es-ES_tradnl" sz="2000" dirty="0">
                <a:latin typeface="Arial Black" panose="020B0A04020102020204" pitchFamily="34" charset="0"/>
                <a:cs typeface="Aparajita" panose="020B0604020202020204" pitchFamily="34" charset="0"/>
              </a:rPr>
              <a:t>Utilizar las listas de comprobación como método docente </a:t>
            </a:r>
            <a:endParaRPr lang="es-ES_tradnl" sz="2000" dirty="0" smtClean="0">
              <a:latin typeface="Arial Black" panose="020B0A04020102020204" pitchFamily="34" charset="0"/>
              <a:cs typeface="Aparajita" panose="020B0604020202020204" pitchFamily="34" charset="0"/>
            </a:endParaRPr>
          </a:p>
          <a:p>
            <a:pPr algn="ctr"/>
            <a:endParaRPr lang="es-ES_tradnl" sz="2200" dirty="0">
              <a:latin typeface="Arial Narrow" panose="020B0606020202030204" pitchFamily="34" charset="0"/>
              <a:cs typeface="Aparajita" panose="020B0604020202020204" pitchFamily="34" charset="0"/>
            </a:endParaRPr>
          </a:p>
        </p:txBody>
      </p:sp>
      <p:sp>
        <p:nvSpPr>
          <p:cNvPr id="12" name="CuadroTexto 11"/>
          <p:cNvSpPr txBox="1"/>
          <p:nvPr/>
        </p:nvSpPr>
        <p:spPr>
          <a:xfrm>
            <a:off x="275960" y="142648"/>
            <a:ext cx="7802207" cy="2831544"/>
          </a:xfrm>
          <a:prstGeom prst="rect">
            <a:avLst/>
          </a:prstGeom>
          <a:noFill/>
        </p:spPr>
        <p:txBody>
          <a:bodyPr wrap="square" rtlCol="0">
            <a:spAutoFit/>
          </a:bodyPr>
          <a:lstStyle/>
          <a:p>
            <a:pPr algn="ctr"/>
            <a:r>
              <a:rPr lang="es-ES" sz="3800" dirty="0">
                <a:ln w="0"/>
                <a:solidFill>
                  <a:srgbClr val="0070C0"/>
                </a:solidFill>
                <a:effectLst>
                  <a:outerShdw blurRad="38100" dist="19050" dir="2700000" algn="tl" rotWithShape="0">
                    <a:schemeClr val="dk1">
                      <a:alpha val="40000"/>
                    </a:schemeClr>
                  </a:outerShdw>
                </a:effectLst>
                <a:latin typeface="Arial Black" panose="020B0A04020102020204" pitchFamily="34" charset="0"/>
                <a:cs typeface="Aparajita" panose="020B0604020202020204" pitchFamily="34" charset="0"/>
              </a:rPr>
              <a:t>CURSO AVANZADO PARA INSTRUCTORES EN SIMULACIÓN </a:t>
            </a:r>
            <a:r>
              <a:rPr lang="es-ES" sz="3800" dirty="0" smtClean="0">
                <a:ln w="0"/>
                <a:solidFill>
                  <a:srgbClr val="0070C0"/>
                </a:solidFill>
                <a:effectLst>
                  <a:outerShdw blurRad="38100" dist="19050" dir="2700000" algn="tl" rotWithShape="0">
                    <a:schemeClr val="dk1">
                      <a:alpha val="40000"/>
                    </a:schemeClr>
                  </a:outerShdw>
                </a:effectLst>
                <a:latin typeface="Arial Black" panose="020B0A04020102020204" pitchFamily="34" charset="0"/>
                <a:cs typeface="Aparajita" panose="020B0604020202020204" pitchFamily="34" charset="0"/>
              </a:rPr>
              <a:t>CLÍNICA </a:t>
            </a:r>
          </a:p>
          <a:p>
            <a:pPr algn="ctr"/>
            <a:r>
              <a:rPr lang="es-ES" sz="3200" dirty="0" smtClean="0">
                <a:ln w="0"/>
                <a:effectLst>
                  <a:outerShdw blurRad="38100" dist="19050" dir="2700000" algn="tl" rotWithShape="0">
                    <a:schemeClr val="dk1">
                      <a:alpha val="40000"/>
                    </a:schemeClr>
                  </a:outerShdw>
                </a:effectLst>
                <a:latin typeface="Arial Black" panose="020B0A04020102020204" pitchFamily="34" charset="0"/>
                <a:cs typeface="Aparajita" panose="020B0604020202020204" pitchFamily="34" charset="0"/>
              </a:rPr>
              <a:t>Formación e </a:t>
            </a:r>
            <a:r>
              <a:rPr lang="es-ES" sz="3200" dirty="0" smtClean="0">
                <a:ln w="0"/>
                <a:effectLst>
                  <a:outerShdw blurRad="38100" dist="19050" dir="2700000" algn="tl" rotWithShape="0">
                    <a:schemeClr val="dk1">
                      <a:alpha val="40000"/>
                    </a:schemeClr>
                  </a:outerShdw>
                </a:effectLst>
                <a:latin typeface="Arial Black" panose="020B0A04020102020204" pitchFamily="34" charset="0"/>
                <a:cs typeface="Aparajita" panose="020B0604020202020204" pitchFamily="34" charset="0"/>
              </a:rPr>
              <a:t>Investigación</a:t>
            </a:r>
          </a:p>
          <a:p>
            <a:pPr algn="ctr"/>
            <a:r>
              <a:rPr lang="es-ES" sz="3200" dirty="0" smtClean="0">
                <a:ln w="0"/>
                <a:effectLst>
                  <a:outerShdw blurRad="38100" dist="19050" dir="2700000" algn="tl" rotWithShape="0">
                    <a:schemeClr val="dk1">
                      <a:alpha val="40000"/>
                    </a:schemeClr>
                  </a:outerShdw>
                </a:effectLst>
                <a:latin typeface="Arial Black" panose="020B0A04020102020204" pitchFamily="34" charset="0"/>
                <a:cs typeface="Aparajita" panose="020B0604020202020204" pitchFamily="34" charset="0"/>
              </a:rPr>
              <a:t>21,22 y 23 de septiembre</a:t>
            </a:r>
            <a:endParaRPr lang="es-ES" sz="3200" dirty="0" smtClean="0">
              <a:ln w="0"/>
              <a:effectLst>
                <a:outerShdw blurRad="38100" dist="19050" dir="2700000" algn="tl" rotWithShape="0">
                  <a:schemeClr val="dk1">
                    <a:alpha val="40000"/>
                  </a:schemeClr>
                </a:outerShdw>
              </a:effectLst>
              <a:latin typeface="Arial Black" panose="020B0A04020102020204" pitchFamily="34" charset="0"/>
              <a:cs typeface="Aparajita" panose="020B0604020202020204" pitchFamily="34" charset="0"/>
            </a:endParaRPr>
          </a:p>
        </p:txBody>
      </p:sp>
      <p:pic>
        <p:nvPicPr>
          <p:cNvPr id="5" name="Imagen 4"/>
          <p:cNvPicPr>
            <a:picLocks noChangeAspect="1"/>
          </p:cNvPicPr>
          <p:nvPr/>
        </p:nvPicPr>
        <p:blipFill>
          <a:blip r:embed="rId6">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9482326" y="10994100"/>
            <a:ext cx="4371019" cy="689078"/>
          </a:xfrm>
          <a:prstGeom prst="rect">
            <a:avLst/>
          </a:prstGeom>
        </p:spPr>
      </p:pic>
      <p:pic>
        <p:nvPicPr>
          <p:cNvPr id="13" name="Imagen 2"/>
          <p:cNvPicPr>
            <a:picLocks noChangeAspect="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flipH="1">
            <a:off x="273462" y="2707636"/>
            <a:ext cx="7788666" cy="21544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4" name="Imagen 13"/>
          <p:cNvPicPr>
            <a:picLocks noChangeAspect="1"/>
          </p:cNvPicPr>
          <p:nvPr/>
        </p:nvPicPr>
        <p:blipFill>
          <a:blip r:embed="rId8" cstate="print">
            <a:clrChange>
              <a:clrFrom>
                <a:srgbClr val="FFFFFF"/>
              </a:clrFrom>
              <a:clrTo>
                <a:srgbClr val="FFFFFF">
                  <a:alpha val="0"/>
                </a:srgbClr>
              </a:clrTo>
            </a:clrChange>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6402081" y="2777675"/>
            <a:ext cx="1676086" cy="1265281"/>
          </a:xfrm>
          <a:prstGeom prst="rect">
            <a:avLst/>
          </a:prstGeom>
        </p:spPr>
      </p:pic>
    </p:spTree>
    <p:extLst>
      <p:ext uri="{BB962C8B-B14F-4D97-AF65-F5344CB8AC3E}">
        <p14:creationId xmlns:p14="http://schemas.microsoft.com/office/powerpoint/2010/main" val="23616852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uadroTexto 8"/>
          <p:cNvSpPr txBox="1"/>
          <p:nvPr/>
        </p:nvSpPr>
        <p:spPr>
          <a:xfrm>
            <a:off x="227239" y="843749"/>
            <a:ext cx="7545161" cy="11726287"/>
          </a:xfrm>
          <a:prstGeom prst="rect">
            <a:avLst/>
          </a:prstGeom>
          <a:noFill/>
        </p:spPr>
        <p:txBody>
          <a:bodyPr wrap="square" rtlCol="0">
            <a:spAutoFit/>
          </a:bodyPr>
          <a:lstStyle/>
          <a:p>
            <a:endParaRPr lang="es-ES" dirty="0"/>
          </a:p>
          <a:p>
            <a:pPr algn="just"/>
            <a:r>
              <a:rPr lang="es-ES" b="1" dirty="0" smtClean="0">
                <a:solidFill>
                  <a:srgbClr val="0070C0"/>
                </a:solidFill>
                <a:latin typeface="Arial Black" panose="020B0A04020102020204" pitchFamily="34" charset="0"/>
                <a:cs typeface="Aparajita" panose="020B0604020202020204" pitchFamily="34" charset="0"/>
              </a:rPr>
              <a:t>09:00 h. a 09:30 h. Bienvenida y apertura del curso </a:t>
            </a:r>
          </a:p>
          <a:p>
            <a:pPr algn="just"/>
            <a:r>
              <a:rPr lang="es-ES" b="1" dirty="0" smtClean="0">
                <a:solidFill>
                  <a:schemeClr val="tx1">
                    <a:lumMod val="75000"/>
                  </a:schemeClr>
                </a:solidFill>
                <a:latin typeface="Arial Black" panose="020B0A04020102020204" pitchFamily="34" charset="0"/>
                <a:cs typeface="Aparajita" panose="020B0604020202020204" pitchFamily="34" charset="0"/>
              </a:rPr>
              <a:t>Dr. Manuel Quintana Díaz, Dr. Juan José Vázquez Estévez y D. Javier Rubio Bolívar</a:t>
            </a:r>
          </a:p>
          <a:p>
            <a:pPr algn="just"/>
            <a:r>
              <a:rPr lang="es-ES" dirty="0" smtClean="0">
                <a:latin typeface="Arial Black" panose="020B0A04020102020204" pitchFamily="34" charset="0"/>
                <a:cs typeface="Aparajita" panose="020B0604020202020204" pitchFamily="34" charset="0"/>
              </a:rPr>
              <a:t> </a:t>
            </a:r>
          </a:p>
          <a:p>
            <a:pPr marL="285750" indent="-285750" algn="just">
              <a:buFontTx/>
              <a:buChar char="-"/>
            </a:pPr>
            <a:r>
              <a:rPr lang="es-ES" dirty="0" smtClean="0">
                <a:latin typeface="Arial Black" panose="020B0A04020102020204" pitchFamily="34" charset="0"/>
                <a:cs typeface="Aparajita" panose="020B0604020202020204" pitchFamily="34" charset="0"/>
              </a:rPr>
              <a:t>Presentación docentes </a:t>
            </a:r>
          </a:p>
          <a:p>
            <a:pPr marL="285750" indent="-285750" algn="just">
              <a:buFontTx/>
              <a:buChar char="-"/>
            </a:pPr>
            <a:r>
              <a:rPr lang="es-ES" dirty="0" smtClean="0">
                <a:latin typeface="Arial Black" panose="020B0A04020102020204" pitchFamily="34" charset="0"/>
                <a:cs typeface="Aparajita" panose="020B0604020202020204" pitchFamily="34" charset="0"/>
              </a:rPr>
              <a:t>Presentación alumnos </a:t>
            </a:r>
          </a:p>
          <a:p>
            <a:pPr marL="285750" indent="-285750" algn="just">
              <a:buFontTx/>
              <a:buChar char="-"/>
            </a:pPr>
            <a:r>
              <a:rPr lang="es-ES" dirty="0" smtClean="0">
                <a:latin typeface="Arial Black" panose="020B0A04020102020204" pitchFamily="34" charset="0"/>
                <a:cs typeface="Aparajita" panose="020B0604020202020204" pitchFamily="34" charset="0"/>
              </a:rPr>
              <a:t>Agenda y objetivos del curso </a:t>
            </a:r>
          </a:p>
          <a:p>
            <a:pPr marL="285750" indent="-285750" algn="just">
              <a:buFontTx/>
              <a:buChar char="-"/>
            </a:pPr>
            <a:r>
              <a:rPr lang="es-ES" dirty="0" smtClean="0">
                <a:latin typeface="Arial Black" panose="020B0A04020102020204" pitchFamily="34" charset="0"/>
                <a:cs typeface="Aparajita" panose="020B0604020202020204" pitchFamily="34" charset="0"/>
              </a:rPr>
              <a:t>Entrega documentación</a:t>
            </a:r>
          </a:p>
          <a:p>
            <a:pPr marL="285750" indent="-285750" algn="just">
              <a:buFontTx/>
              <a:buChar char="-"/>
            </a:pPr>
            <a:endParaRPr lang="es-ES" dirty="0">
              <a:latin typeface="Arial Black" panose="020B0A04020102020204" pitchFamily="34" charset="0"/>
              <a:cs typeface="Aparajita" panose="020B0604020202020204" pitchFamily="34" charset="0"/>
            </a:endParaRPr>
          </a:p>
          <a:p>
            <a:pPr algn="just"/>
            <a:r>
              <a:rPr lang="es-ES" b="1" dirty="0" smtClean="0">
                <a:solidFill>
                  <a:srgbClr val="0070C0"/>
                </a:solidFill>
                <a:latin typeface="Arial Black" panose="020B0A04020102020204" pitchFamily="34" charset="0"/>
                <a:cs typeface="Aparajita" panose="020B0604020202020204" pitchFamily="34" charset="0"/>
              </a:rPr>
              <a:t>09:30 h. a 10:30 h. Principios de la simulación y metodología docente</a:t>
            </a:r>
          </a:p>
          <a:p>
            <a:pPr algn="just"/>
            <a:r>
              <a:rPr lang="es-ES" b="1" dirty="0" smtClean="0">
                <a:solidFill>
                  <a:schemeClr val="tx1">
                    <a:lumMod val="75000"/>
                  </a:schemeClr>
                </a:solidFill>
                <a:latin typeface="Arial Black" panose="020B0A04020102020204" pitchFamily="34" charset="0"/>
                <a:cs typeface="Aparajita" panose="020B0604020202020204" pitchFamily="34" charset="0"/>
              </a:rPr>
              <a:t>Dr. Manuel Quintana Díaz </a:t>
            </a:r>
          </a:p>
          <a:p>
            <a:pPr algn="just"/>
            <a:endParaRPr lang="es-ES" dirty="0">
              <a:latin typeface="Arial Black" panose="020B0A04020102020204" pitchFamily="34" charset="0"/>
              <a:cs typeface="Aparajita" panose="020B0604020202020204" pitchFamily="34" charset="0"/>
            </a:endParaRPr>
          </a:p>
          <a:p>
            <a:pPr marL="285750" indent="-285750" algn="just">
              <a:buFontTx/>
              <a:buChar char="-"/>
            </a:pPr>
            <a:r>
              <a:rPr lang="es-ES" dirty="0" smtClean="0">
                <a:latin typeface="Arial Black" panose="020B0A04020102020204" pitchFamily="34" charset="0"/>
                <a:cs typeface="Aparajita" panose="020B0604020202020204" pitchFamily="34" charset="0"/>
              </a:rPr>
              <a:t>Conocimiento de la simulación como herramienta  para la formación y la seguridad del paciente</a:t>
            </a:r>
          </a:p>
          <a:p>
            <a:pPr marL="285750" indent="-285750" algn="just">
              <a:buFontTx/>
              <a:buChar char="-"/>
            </a:pPr>
            <a:r>
              <a:rPr lang="es-ES" dirty="0" smtClean="0">
                <a:latin typeface="Arial Black" panose="020B0A04020102020204" pitchFamily="34" charset="0"/>
                <a:cs typeface="Aparajita" panose="020B0604020202020204" pitchFamily="34" charset="0"/>
              </a:rPr>
              <a:t>Teoría de Kolb</a:t>
            </a:r>
          </a:p>
          <a:p>
            <a:pPr marL="285750" indent="-285750" algn="just">
              <a:buFontTx/>
              <a:buChar char="-"/>
            </a:pPr>
            <a:r>
              <a:rPr lang="es-ES" dirty="0" smtClean="0">
                <a:latin typeface="Arial Black" panose="020B0A04020102020204" pitchFamily="34" charset="0"/>
                <a:cs typeface="Aparajita" panose="020B0604020202020204" pitchFamily="34" charset="0"/>
              </a:rPr>
              <a:t>Teoría de Gibbs</a:t>
            </a:r>
          </a:p>
          <a:p>
            <a:pPr marL="285750" indent="-285750" algn="just">
              <a:buFontTx/>
              <a:buChar char="-"/>
            </a:pPr>
            <a:r>
              <a:rPr lang="es-ES" dirty="0" smtClean="0">
                <a:latin typeface="Arial Black" panose="020B0A04020102020204" pitchFamily="34" charset="0"/>
                <a:cs typeface="Aparajita" panose="020B0604020202020204" pitchFamily="34" charset="0"/>
              </a:rPr>
              <a:t>Aprendizaje reflexivo </a:t>
            </a:r>
          </a:p>
          <a:p>
            <a:pPr algn="just"/>
            <a:endParaRPr lang="es-ES" dirty="0">
              <a:latin typeface="Arial Black" panose="020B0A04020102020204" pitchFamily="34" charset="0"/>
              <a:cs typeface="Aparajita" panose="020B0604020202020204" pitchFamily="34" charset="0"/>
            </a:endParaRPr>
          </a:p>
          <a:p>
            <a:pPr algn="just"/>
            <a:r>
              <a:rPr lang="es-ES" b="1" dirty="0" smtClean="0">
                <a:solidFill>
                  <a:srgbClr val="0070C0"/>
                </a:solidFill>
                <a:latin typeface="Arial Black" panose="020B0A04020102020204" pitchFamily="34" charset="0"/>
                <a:cs typeface="Aparajita" panose="020B0604020202020204" pitchFamily="34" charset="0"/>
              </a:rPr>
              <a:t>10:30 h. a 11:00 h. COFFEE</a:t>
            </a:r>
          </a:p>
          <a:p>
            <a:pPr algn="just"/>
            <a:endParaRPr lang="es-ES" dirty="0">
              <a:latin typeface="Arial Black" panose="020B0A04020102020204" pitchFamily="34" charset="0"/>
              <a:cs typeface="Aparajita" panose="020B0604020202020204" pitchFamily="34" charset="0"/>
            </a:endParaRPr>
          </a:p>
          <a:p>
            <a:pPr algn="just"/>
            <a:r>
              <a:rPr lang="es-ES" b="1" dirty="0" smtClean="0">
                <a:solidFill>
                  <a:srgbClr val="0070C0"/>
                </a:solidFill>
                <a:latin typeface="Arial Black" panose="020B0A04020102020204" pitchFamily="34" charset="0"/>
                <a:cs typeface="Aparajita" panose="020B0604020202020204" pitchFamily="34" charset="0"/>
              </a:rPr>
              <a:t>11:00 h. a 12:00 h. Importancia de la comunicación en simulación clínica</a:t>
            </a:r>
          </a:p>
          <a:p>
            <a:pPr algn="just"/>
            <a:r>
              <a:rPr lang="es-ES" b="1" dirty="0" smtClean="0">
                <a:solidFill>
                  <a:schemeClr val="tx1">
                    <a:lumMod val="75000"/>
                  </a:schemeClr>
                </a:solidFill>
                <a:latin typeface="Arial Black" panose="020B0A04020102020204" pitchFamily="34" charset="0"/>
                <a:cs typeface="Aparajita" panose="020B0604020202020204" pitchFamily="34" charset="0"/>
              </a:rPr>
              <a:t>Dr. Juan José Vázquez Estévez </a:t>
            </a:r>
          </a:p>
          <a:p>
            <a:pPr algn="just"/>
            <a:endParaRPr lang="es-ES" dirty="0">
              <a:latin typeface="Arial Black" panose="020B0A04020102020204" pitchFamily="34" charset="0"/>
              <a:cs typeface="Aparajita" panose="020B0604020202020204" pitchFamily="34" charset="0"/>
            </a:endParaRPr>
          </a:p>
          <a:p>
            <a:pPr marL="285750" indent="-285750" algn="just">
              <a:buFontTx/>
              <a:buChar char="-"/>
            </a:pPr>
            <a:r>
              <a:rPr lang="es-ES" dirty="0" smtClean="0">
                <a:latin typeface="Arial Black" panose="020B0A04020102020204" pitchFamily="34" charset="0"/>
                <a:cs typeface="Aparajita" panose="020B0604020202020204" pitchFamily="34" charset="0"/>
              </a:rPr>
              <a:t>La preparación</a:t>
            </a:r>
          </a:p>
          <a:p>
            <a:pPr marL="285750" indent="-285750" algn="just">
              <a:buFontTx/>
              <a:buChar char="-"/>
            </a:pPr>
            <a:r>
              <a:rPr lang="es-ES" dirty="0" smtClean="0">
                <a:latin typeface="Arial Black" panose="020B0A04020102020204" pitchFamily="34" charset="0"/>
                <a:cs typeface="Aparajita" panose="020B0604020202020204" pitchFamily="34" charset="0"/>
              </a:rPr>
              <a:t>El lenguaje</a:t>
            </a:r>
          </a:p>
          <a:p>
            <a:pPr marL="285750" indent="-285750" algn="just">
              <a:buFontTx/>
              <a:buChar char="-"/>
            </a:pPr>
            <a:r>
              <a:rPr lang="es-ES" dirty="0" smtClean="0">
                <a:latin typeface="Arial Black" panose="020B0A04020102020204" pitchFamily="34" charset="0"/>
                <a:cs typeface="Aparajita" panose="020B0604020202020204" pitchFamily="34" charset="0"/>
              </a:rPr>
              <a:t>La interactividad</a:t>
            </a:r>
          </a:p>
          <a:p>
            <a:pPr marL="285750" indent="-285750" algn="just">
              <a:buFontTx/>
              <a:buChar char="-"/>
            </a:pPr>
            <a:r>
              <a:rPr lang="es-ES" dirty="0" smtClean="0">
                <a:latin typeface="Arial Black" panose="020B0A04020102020204" pitchFamily="34" charset="0"/>
                <a:cs typeface="Aparajita" panose="020B0604020202020204" pitchFamily="34" charset="0"/>
              </a:rPr>
              <a:t>SBAR, CCC, below 10.000 th, flying the voice, close loop, mittigating speech</a:t>
            </a:r>
          </a:p>
          <a:p>
            <a:pPr algn="just"/>
            <a:r>
              <a:rPr lang="es-ES" dirty="0" smtClean="0">
                <a:latin typeface="Arial Black" panose="020B0A04020102020204" pitchFamily="34" charset="0"/>
                <a:cs typeface="Aparajita" panose="020B0604020202020204" pitchFamily="34" charset="0"/>
              </a:rPr>
              <a:t> </a:t>
            </a:r>
          </a:p>
          <a:p>
            <a:pPr algn="just"/>
            <a:r>
              <a:rPr lang="es-ES" b="1" dirty="0" smtClean="0">
                <a:solidFill>
                  <a:srgbClr val="0070C0"/>
                </a:solidFill>
                <a:latin typeface="Arial Black" panose="020B0A04020102020204" pitchFamily="34" charset="0"/>
                <a:cs typeface="Aparajita" panose="020B0604020202020204" pitchFamily="34" charset="0"/>
              </a:rPr>
              <a:t>12:00 h. a 13:00 h. Tipos de simulación</a:t>
            </a:r>
          </a:p>
          <a:p>
            <a:pPr algn="just"/>
            <a:r>
              <a:rPr lang="es-ES" b="1" dirty="0" smtClean="0">
                <a:solidFill>
                  <a:schemeClr val="tx1">
                    <a:lumMod val="75000"/>
                  </a:schemeClr>
                </a:solidFill>
                <a:latin typeface="Arial Black" panose="020B0A04020102020204" pitchFamily="34" charset="0"/>
                <a:cs typeface="Aparajita" panose="020B0604020202020204" pitchFamily="34" charset="0"/>
              </a:rPr>
              <a:t>Dra. Sonia Alvarado de la Torre </a:t>
            </a:r>
          </a:p>
          <a:p>
            <a:pPr algn="just"/>
            <a:endParaRPr lang="es-ES" dirty="0">
              <a:latin typeface="Arial Black" panose="020B0A04020102020204" pitchFamily="34" charset="0"/>
              <a:cs typeface="Aparajita" panose="020B0604020202020204" pitchFamily="34" charset="0"/>
            </a:endParaRPr>
          </a:p>
          <a:p>
            <a:pPr marL="285750" indent="-285750">
              <a:buFontTx/>
              <a:buChar char="-"/>
            </a:pPr>
            <a:r>
              <a:rPr lang="es-ES" dirty="0" smtClean="0">
                <a:latin typeface="Arial Black" panose="020B0A04020102020204" pitchFamily="34" charset="0"/>
                <a:cs typeface="Aparajita" panose="020B0604020202020204" pitchFamily="34" charset="0"/>
              </a:rPr>
              <a:t>Elección de tipo de actividad</a:t>
            </a:r>
          </a:p>
          <a:p>
            <a:pPr marL="285750" indent="-285750">
              <a:buFontTx/>
              <a:buChar char="-"/>
            </a:pPr>
            <a:r>
              <a:rPr lang="es-ES" dirty="0" smtClean="0">
                <a:latin typeface="Arial Black" panose="020B0A04020102020204" pitchFamily="34" charset="0"/>
                <a:cs typeface="Aparajita" panose="020B0604020202020204" pitchFamily="34" charset="0"/>
              </a:rPr>
              <a:t>Los talleres de habilidades técnicas y no técnicas. Casos simulados</a:t>
            </a:r>
          </a:p>
          <a:p>
            <a:pPr marL="285750" indent="-285750">
              <a:buFontTx/>
              <a:buChar char="-"/>
            </a:pPr>
            <a:r>
              <a:rPr lang="es-ES" dirty="0" smtClean="0">
                <a:latin typeface="Arial Black" panose="020B0A04020102020204" pitchFamily="34" charset="0"/>
                <a:cs typeface="Aparajita" panose="020B0604020202020204" pitchFamily="34" charset="0"/>
              </a:rPr>
              <a:t>Enfoque práctico en casos concretos: formación y evaluación (ECOE, megacodes, etc.)</a:t>
            </a:r>
            <a:endParaRPr lang="es-ES" dirty="0">
              <a:latin typeface="Arial Black" panose="020B0A04020102020204" pitchFamily="34" charset="0"/>
              <a:cs typeface="Aparajita" panose="020B0604020202020204" pitchFamily="34" charset="0"/>
            </a:endParaRPr>
          </a:p>
          <a:p>
            <a:endParaRPr lang="es-ES" dirty="0" smtClean="0">
              <a:latin typeface="Arial Black" panose="020B0A04020102020204" pitchFamily="34" charset="0"/>
            </a:endParaRPr>
          </a:p>
          <a:p>
            <a:pPr marL="285750" indent="-285750">
              <a:buFontTx/>
              <a:buChar char="-"/>
            </a:pPr>
            <a:endParaRPr lang="es-ES" dirty="0"/>
          </a:p>
        </p:txBody>
      </p:sp>
      <p:sp>
        <p:nvSpPr>
          <p:cNvPr id="13" name="CuadroTexto 12"/>
          <p:cNvSpPr txBox="1"/>
          <p:nvPr/>
        </p:nvSpPr>
        <p:spPr>
          <a:xfrm>
            <a:off x="8614174" y="868348"/>
            <a:ext cx="7410720" cy="12865060"/>
          </a:xfrm>
          <a:prstGeom prst="rect">
            <a:avLst/>
          </a:prstGeom>
          <a:noFill/>
        </p:spPr>
        <p:txBody>
          <a:bodyPr wrap="square" rtlCol="0">
            <a:spAutoFit/>
          </a:bodyPr>
          <a:lstStyle/>
          <a:p>
            <a:pPr algn="just"/>
            <a:endParaRPr lang="es-ES" sz="1900" b="1" dirty="0" smtClean="0">
              <a:solidFill>
                <a:srgbClr val="0070C0"/>
              </a:solidFill>
              <a:latin typeface="Andalus" panose="02020603050405020304" pitchFamily="18" charset="-78"/>
              <a:cs typeface="Andalus" panose="02020603050405020304" pitchFamily="18" charset="-78"/>
            </a:endParaRPr>
          </a:p>
          <a:p>
            <a:pPr algn="just"/>
            <a:r>
              <a:rPr lang="es-ES" sz="1900" b="1" dirty="0" smtClean="0">
                <a:solidFill>
                  <a:srgbClr val="0070C0"/>
                </a:solidFill>
                <a:latin typeface="Arial Black" panose="020B0A04020102020204" pitchFamily="34" charset="0"/>
                <a:cs typeface="Andalus" panose="02020603050405020304" pitchFamily="18" charset="-78"/>
              </a:rPr>
              <a:t>13:00 h. a 13:30 h. Briefing y debriefing. Preparación del escenario </a:t>
            </a:r>
          </a:p>
          <a:p>
            <a:pPr algn="just"/>
            <a:r>
              <a:rPr lang="es-ES" sz="1900" b="1" dirty="0" smtClean="0">
                <a:solidFill>
                  <a:schemeClr val="tx1">
                    <a:lumMod val="75000"/>
                  </a:schemeClr>
                </a:solidFill>
                <a:latin typeface="Arial Black" panose="020B0A04020102020204" pitchFamily="34" charset="0"/>
                <a:cs typeface="Andalus" panose="02020603050405020304" pitchFamily="18" charset="-78"/>
              </a:rPr>
              <a:t>Dr. Manuel Quintana Díaz  </a:t>
            </a:r>
          </a:p>
          <a:p>
            <a:pPr algn="just"/>
            <a:endParaRPr lang="es-ES" sz="1900" dirty="0">
              <a:latin typeface="Arial Black" panose="020B0A04020102020204" pitchFamily="34" charset="0"/>
              <a:cs typeface="Andalus" panose="02020603050405020304" pitchFamily="18" charset="-78"/>
            </a:endParaRPr>
          </a:p>
          <a:p>
            <a:pPr marL="285750" indent="-285750" algn="just">
              <a:buFontTx/>
              <a:buChar char="-"/>
            </a:pPr>
            <a:r>
              <a:rPr lang="es-ES" sz="1900" dirty="0" smtClean="0">
                <a:latin typeface="Arial Black" panose="020B0A04020102020204" pitchFamily="34" charset="0"/>
                <a:cs typeface="Andalus" panose="02020603050405020304" pitchFamily="18" charset="-78"/>
              </a:rPr>
              <a:t>La importancia del briefing y tipos de debriefing: con juicio, sin juicio y con buen juicio</a:t>
            </a:r>
          </a:p>
          <a:p>
            <a:pPr marL="285750" indent="-285750" algn="just">
              <a:buFontTx/>
              <a:buChar char="-"/>
            </a:pPr>
            <a:r>
              <a:rPr lang="es-ES" sz="1900" dirty="0" smtClean="0">
                <a:latin typeface="Arial Black" panose="020B0A04020102020204" pitchFamily="34" charset="0"/>
                <a:cs typeface="Andalus" panose="02020603050405020304" pitchFamily="18" charset="-78"/>
              </a:rPr>
              <a:t>El escenario</a:t>
            </a:r>
          </a:p>
          <a:p>
            <a:pPr algn="just"/>
            <a:endParaRPr lang="es-ES" sz="1900" dirty="0">
              <a:solidFill>
                <a:srgbClr val="FF0000"/>
              </a:solidFill>
              <a:latin typeface="Arial Black" panose="020B0A04020102020204" pitchFamily="34" charset="0"/>
              <a:cs typeface="Andalus" panose="02020603050405020304" pitchFamily="18" charset="-78"/>
            </a:endParaRPr>
          </a:p>
          <a:p>
            <a:pPr algn="just"/>
            <a:r>
              <a:rPr lang="es-ES" sz="1900" b="1" dirty="0" smtClean="0">
                <a:solidFill>
                  <a:srgbClr val="0070C0"/>
                </a:solidFill>
                <a:latin typeface="Arial Black" panose="020B0A04020102020204" pitchFamily="34" charset="0"/>
                <a:cs typeface="Andalus" panose="02020603050405020304" pitchFamily="18" charset="-78"/>
              </a:rPr>
              <a:t>13:30 h. a 14:00 h. Formas y tipos de evaluación de los ejercicios de simulación </a:t>
            </a:r>
          </a:p>
          <a:p>
            <a:pPr algn="just"/>
            <a:r>
              <a:rPr lang="es-ES" sz="1900" b="1" dirty="0" smtClean="0">
                <a:solidFill>
                  <a:schemeClr val="tx1">
                    <a:lumMod val="75000"/>
                  </a:schemeClr>
                </a:solidFill>
                <a:latin typeface="Arial Black" panose="020B0A04020102020204" pitchFamily="34" charset="0"/>
                <a:cs typeface="Andalus" panose="02020603050405020304" pitchFamily="18" charset="-78"/>
              </a:rPr>
              <a:t>Dr. Miguel de Blas García</a:t>
            </a:r>
          </a:p>
          <a:p>
            <a:pPr algn="just"/>
            <a:endParaRPr lang="es-ES" sz="1900" dirty="0">
              <a:latin typeface="Arial Black" panose="020B0A04020102020204" pitchFamily="34" charset="0"/>
              <a:cs typeface="Andalus" panose="02020603050405020304" pitchFamily="18" charset="-78"/>
            </a:endParaRPr>
          </a:p>
          <a:p>
            <a:pPr marL="285750" indent="-285750" algn="just">
              <a:buFontTx/>
              <a:buChar char="-"/>
            </a:pPr>
            <a:r>
              <a:rPr lang="es-ES" sz="1900" dirty="0" smtClean="0">
                <a:latin typeface="Arial Black" panose="020B0A04020102020204" pitchFamily="34" charset="0"/>
                <a:cs typeface="Andalus" panose="02020603050405020304" pitchFamily="18" charset="-78"/>
              </a:rPr>
              <a:t>Dash</a:t>
            </a:r>
          </a:p>
          <a:p>
            <a:pPr marL="285750" indent="-285750" algn="just">
              <a:buFontTx/>
              <a:buChar char="-"/>
            </a:pPr>
            <a:r>
              <a:rPr lang="es-ES" sz="1900" dirty="0" smtClean="0">
                <a:latin typeface="Arial Black" panose="020B0A04020102020204" pitchFamily="34" charset="0"/>
                <a:cs typeface="Andalus" panose="02020603050405020304" pitchFamily="18" charset="-78"/>
              </a:rPr>
              <a:t>Plus delta</a:t>
            </a:r>
          </a:p>
          <a:p>
            <a:pPr marL="285750" indent="-285750" algn="just">
              <a:buFontTx/>
              <a:buChar char="-"/>
            </a:pPr>
            <a:r>
              <a:rPr lang="es-ES" sz="1900" dirty="0" smtClean="0">
                <a:latin typeface="Arial Black" panose="020B0A04020102020204" pitchFamily="34" charset="0"/>
                <a:cs typeface="Andalus" panose="02020603050405020304" pitchFamily="18" charset="-78"/>
              </a:rPr>
              <a:t>Uso del vídeo </a:t>
            </a:r>
          </a:p>
          <a:p>
            <a:pPr marL="285750" indent="-285750" algn="just">
              <a:buFontTx/>
              <a:buChar char="-"/>
            </a:pPr>
            <a:r>
              <a:rPr lang="es-ES" sz="1900" dirty="0" smtClean="0">
                <a:latin typeface="Arial Black" panose="020B0A04020102020204" pitchFamily="34" charset="0"/>
                <a:cs typeface="Andalus" panose="02020603050405020304" pitchFamily="18" charset="-78"/>
              </a:rPr>
              <a:t>Feedback</a:t>
            </a:r>
          </a:p>
          <a:p>
            <a:pPr marL="285750" indent="-285750" algn="just">
              <a:buFontTx/>
              <a:buChar char="-"/>
            </a:pPr>
            <a:r>
              <a:rPr lang="es-ES" sz="1900" dirty="0" smtClean="0">
                <a:latin typeface="Arial Black" panose="020B0A04020102020204" pitchFamily="34" charset="0"/>
                <a:cs typeface="Andalus" panose="02020603050405020304" pitchFamily="18" charset="-78"/>
              </a:rPr>
              <a:t>Evaluación </a:t>
            </a:r>
          </a:p>
          <a:p>
            <a:pPr algn="just"/>
            <a:endParaRPr lang="es-ES" sz="1900" dirty="0" smtClean="0">
              <a:latin typeface="Arial Black" panose="020B0A04020102020204" pitchFamily="34" charset="0"/>
              <a:cs typeface="Andalus" panose="02020603050405020304" pitchFamily="18" charset="-78"/>
            </a:endParaRPr>
          </a:p>
          <a:p>
            <a:pPr algn="just"/>
            <a:r>
              <a:rPr lang="es-ES" sz="1900" b="1" dirty="0" smtClean="0">
                <a:solidFill>
                  <a:srgbClr val="0070C0"/>
                </a:solidFill>
                <a:latin typeface="Arial Black" panose="020B0A04020102020204" pitchFamily="34" charset="0"/>
                <a:cs typeface="Andalus" panose="02020603050405020304" pitchFamily="18" charset="-78"/>
              </a:rPr>
              <a:t>14:00 h. a 14:30 h. Cierre y feedback del módulo</a:t>
            </a:r>
          </a:p>
          <a:p>
            <a:pPr algn="just"/>
            <a:endParaRPr lang="es-ES" sz="1900" dirty="0" smtClean="0">
              <a:solidFill>
                <a:srgbClr val="0070C0"/>
              </a:solidFill>
              <a:latin typeface="Arial Black" panose="020B0A04020102020204" pitchFamily="34" charset="0"/>
              <a:cs typeface="Andalus" panose="02020603050405020304" pitchFamily="18" charset="-78"/>
            </a:endParaRPr>
          </a:p>
          <a:p>
            <a:pPr algn="just"/>
            <a:r>
              <a:rPr lang="es-ES" sz="1900" b="1" dirty="0" smtClean="0">
                <a:solidFill>
                  <a:srgbClr val="0070C0"/>
                </a:solidFill>
                <a:latin typeface="Arial Black" panose="020B0A04020102020204" pitchFamily="34" charset="0"/>
                <a:cs typeface="Andalus" panose="02020603050405020304" pitchFamily="18" charset="-78"/>
              </a:rPr>
              <a:t>14:30 h. a 15:30 h. COMIDA </a:t>
            </a:r>
          </a:p>
          <a:p>
            <a:pPr algn="just"/>
            <a:endParaRPr lang="es-ES" sz="1900" dirty="0">
              <a:latin typeface="Arial Black" panose="020B0A04020102020204" pitchFamily="34" charset="0"/>
              <a:cs typeface="Andalus" panose="02020603050405020304" pitchFamily="18" charset="-78"/>
            </a:endParaRPr>
          </a:p>
          <a:p>
            <a:pPr algn="just"/>
            <a:r>
              <a:rPr lang="es-ES" sz="1900" b="1" dirty="0" smtClean="0">
                <a:solidFill>
                  <a:srgbClr val="0070C0"/>
                </a:solidFill>
                <a:latin typeface="Arial Black" panose="020B0A04020102020204" pitchFamily="34" charset="0"/>
                <a:cs typeface="Andalus" panose="02020603050405020304" pitchFamily="18" charset="-78"/>
              </a:rPr>
              <a:t>15:30 h. a 16:30 h. Talleres de habilidades técnicas: cómo desarrollarlo</a:t>
            </a:r>
          </a:p>
          <a:p>
            <a:pPr algn="just"/>
            <a:endParaRPr lang="es-ES" sz="1900" b="1" dirty="0" smtClean="0">
              <a:solidFill>
                <a:srgbClr val="0070C0"/>
              </a:solidFill>
              <a:latin typeface="Arial Black" panose="020B0A04020102020204" pitchFamily="34" charset="0"/>
              <a:cs typeface="Andalus" panose="02020603050405020304" pitchFamily="18" charset="-78"/>
            </a:endParaRPr>
          </a:p>
          <a:p>
            <a:pPr algn="just"/>
            <a:r>
              <a:rPr lang="es-ES" sz="1900" b="1" dirty="0" smtClean="0">
                <a:solidFill>
                  <a:schemeClr val="tx1">
                    <a:lumMod val="75000"/>
                  </a:schemeClr>
                </a:solidFill>
                <a:latin typeface="Arial Black" panose="020B0A04020102020204" pitchFamily="34" charset="0"/>
                <a:cs typeface="Andalus" panose="02020603050405020304" pitchFamily="18" charset="-78"/>
              </a:rPr>
              <a:t>D. Javier Rubio Bolívar, Dra. Rosario Mª Torres Santos-Olmo y Dra. Ana Martínez Virto + </a:t>
            </a:r>
            <a:r>
              <a:rPr lang="es-ES" sz="1900" b="1" i="1" dirty="0" smtClean="0">
                <a:solidFill>
                  <a:schemeClr val="tx1">
                    <a:lumMod val="75000"/>
                  </a:schemeClr>
                </a:solidFill>
                <a:latin typeface="Arial Black" panose="020B0A04020102020204" pitchFamily="34" charset="0"/>
                <a:cs typeface="Andalus" panose="02020603050405020304" pitchFamily="18" charset="-78"/>
              </a:rPr>
              <a:t>docentes en prácticas</a:t>
            </a:r>
          </a:p>
          <a:p>
            <a:pPr algn="just"/>
            <a:endParaRPr lang="es-ES" sz="1900" dirty="0">
              <a:latin typeface="Arial Black" panose="020B0A04020102020204" pitchFamily="34" charset="0"/>
              <a:cs typeface="Andalus" panose="02020603050405020304" pitchFamily="18" charset="-78"/>
            </a:endParaRPr>
          </a:p>
          <a:p>
            <a:pPr marL="285750" indent="-285750" algn="just">
              <a:buFontTx/>
              <a:buChar char="-"/>
            </a:pPr>
            <a:r>
              <a:rPr lang="es-ES" sz="1900" dirty="0" smtClean="0">
                <a:latin typeface="Arial Black" panose="020B0A04020102020204" pitchFamily="34" charset="0"/>
                <a:cs typeface="Andalus" panose="02020603050405020304" pitchFamily="18" charset="-78"/>
              </a:rPr>
              <a:t>Creación, seguimiento análisis y evaluación</a:t>
            </a:r>
          </a:p>
          <a:p>
            <a:pPr marL="285750" indent="-285750" algn="just">
              <a:buFontTx/>
              <a:buChar char="-"/>
            </a:pPr>
            <a:endParaRPr lang="es-ES" sz="1900" dirty="0">
              <a:latin typeface="Arial Black" panose="020B0A04020102020204" pitchFamily="34" charset="0"/>
              <a:cs typeface="Andalus" panose="02020603050405020304" pitchFamily="18" charset="-78"/>
            </a:endParaRPr>
          </a:p>
          <a:p>
            <a:pPr algn="just"/>
            <a:r>
              <a:rPr lang="es-ES" sz="1900" b="1" dirty="0" smtClean="0">
                <a:solidFill>
                  <a:srgbClr val="0070C0"/>
                </a:solidFill>
                <a:latin typeface="Arial Black" panose="020B0A04020102020204" pitchFamily="34" charset="0"/>
                <a:cs typeface="Andalus" panose="02020603050405020304" pitchFamily="18" charset="-78"/>
              </a:rPr>
              <a:t>16:30 h. a 19:00 h. Talleres</a:t>
            </a:r>
          </a:p>
          <a:p>
            <a:pPr algn="just"/>
            <a:r>
              <a:rPr lang="es-ES" sz="1900" b="1" dirty="0">
                <a:solidFill>
                  <a:schemeClr val="tx1">
                    <a:lumMod val="75000"/>
                  </a:schemeClr>
                </a:solidFill>
                <a:latin typeface="Arial Black" panose="020B0A04020102020204" pitchFamily="34" charset="0"/>
                <a:cs typeface="Andalus" panose="02020603050405020304" pitchFamily="18" charset="-78"/>
              </a:rPr>
              <a:t>D. Javier Rubio Bolívar, Dra. Rosario Mª Torres </a:t>
            </a:r>
            <a:r>
              <a:rPr lang="es-ES" sz="1900" b="1" dirty="0" smtClean="0">
                <a:solidFill>
                  <a:schemeClr val="tx1">
                    <a:lumMod val="75000"/>
                  </a:schemeClr>
                </a:solidFill>
                <a:latin typeface="Arial Black" panose="020B0A04020102020204" pitchFamily="34" charset="0"/>
                <a:cs typeface="Andalus" panose="02020603050405020304" pitchFamily="18" charset="-78"/>
              </a:rPr>
              <a:t>Santos- Olmo y Dra. Ana Martínez Virto</a:t>
            </a:r>
          </a:p>
          <a:p>
            <a:pPr algn="just"/>
            <a:endParaRPr lang="es-ES" sz="1900" dirty="0">
              <a:latin typeface="Arial Black" panose="020B0A04020102020204" pitchFamily="34" charset="0"/>
              <a:cs typeface="Andalus" panose="02020603050405020304" pitchFamily="18" charset="-78"/>
            </a:endParaRPr>
          </a:p>
          <a:p>
            <a:pPr marL="285750" indent="-285750" algn="just">
              <a:buFontTx/>
              <a:buChar char="-"/>
            </a:pPr>
            <a:r>
              <a:rPr lang="es-ES" sz="1900" dirty="0" smtClean="0">
                <a:latin typeface="Arial Black" panose="020B0A04020102020204" pitchFamily="34" charset="0"/>
                <a:cs typeface="Andalus" panose="02020603050405020304" pitchFamily="18" charset="-78"/>
              </a:rPr>
              <a:t>Taller 1. Vía aérea y vía aérea difícil</a:t>
            </a:r>
          </a:p>
          <a:p>
            <a:pPr marL="285750" indent="-285750" algn="just">
              <a:buFontTx/>
              <a:buChar char="-"/>
            </a:pPr>
            <a:r>
              <a:rPr lang="es-ES" sz="1900" dirty="0" smtClean="0">
                <a:latin typeface="Arial Black" panose="020B0A04020102020204" pitchFamily="34" charset="0"/>
                <a:cs typeface="Andalus" panose="02020603050405020304" pitchFamily="18" charset="-78"/>
              </a:rPr>
              <a:t>Taller 2. Tórax</a:t>
            </a:r>
          </a:p>
          <a:p>
            <a:pPr algn="just"/>
            <a:endParaRPr lang="es-ES" sz="1900" dirty="0"/>
          </a:p>
          <a:p>
            <a:pPr algn="just"/>
            <a:endParaRPr lang="es-ES" dirty="0" smtClean="0"/>
          </a:p>
          <a:p>
            <a:endParaRPr lang="es-ES" dirty="0"/>
          </a:p>
          <a:p>
            <a:endParaRPr lang="es-ES" dirty="0" smtClean="0"/>
          </a:p>
          <a:p>
            <a:r>
              <a:rPr lang="es-ES" dirty="0" smtClean="0"/>
              <a:t> </a:t>
            </a:r>
          </a:p>
          <a:p>
            <a:pPr marL="285750" indent="-285750">
              <a:buFontTx/>
              <a:buChar char="-"/>
            </a:pPr>
            <a:endParaRPr lang="es-ES" dirty="0"/>
          </a:p>
        </p:txBody>
      </p:sp>
      <p:sp>
        <p:nvSpPr>
          <p:cNvPr id="14" name="CuadroTexto 13"/>
          <p:cNvSpPr txBox="1"/>
          <p:nvPr/>
        </p:nvSpPr>
        <p:spPr>
          <a:xfrm>
            <a:off x="1" y="0"/>
            <a:ext cx="16255999" cy="1077218"/>
          </a:xfrm>
          <a:prstGeom prst="rect">
            <a:avLst/>
          </a:prstGeom>
          <a:solidFill>
            <a:schemeClr val="accent2"/>
          </a:solidFill>
        </p:spPr>
        <p:txBody>
          <a:bodyPr wrap="square" rtlCol="0">
            <a:spAutoFit/>
          </a:bodyPr>
          <a:lstStyle/>
          <a:p>
            <a:pPr algn="ctr"/>
            <a:r>
              <a:rPr lang="es-ES" sz="3200" b="1" dirty="0" smtClean="0">
                <a:ln w="0"/>
                <a:solidFill>
                  <a:srgbClr val="0070C0"/>
                </a:solidFill>
                <a:effectLst>
                  <a:outerShdw blurRad="38100" dist="19050" dir="2700000" algn="tl" rotWithShape="0">
                    <a:schemeClr val="dk1">
                      <a:alpha val="40000"/>
                    </a:schemeClr>
                  </a:outerShdw>
                </a:effectLst>
                <a:latin typeface="Arial Black" panose="020B0A04020102020204" pitchFamily="34" charset="0"/>
                <a:cs typeface="Aparajita" panose="020B0604020202020204" pitchFamily="34" charset="0"/>
              </a:rPr>
              <a:t>JORNADA DÍA </a:t>
            </a:r>
            <a:r>
              <a:rPr lang="es-ES" sz="3200" b="1" dirty="0" smtClean="0">
                <a:ln w="0"/>
                <a:solidFill>
                  <a:srgbClr val="0070C0"/>
                </a:solidFill>
                <a:effectLst>
                  <a:outerShdw blurRad="38100" dist="19050" dir="2700000" algn="tl" rotWithShape="0">
                    <a:schemeClr val="dk1">
                      <a:alpha val="40000"/>
                    </a:schemeClr>
                  </a:outerShdw>
                </a:effectLst>
                <a:latin typeface="Arial Black" panose="020B0A04020102020204" pitchFamily="34" charset="0"/>
                <a:cs typeface="Aparajita" panose="020B0604020202020204" pitchFamily="34" charset="0"/>
              </a:rPr>
              <a:t>21</a:t>
            </a:r>
            <a:endParaRPr lang="es-ES" sz="3200" b="1" dirty="0" smtClean="0">
              <a:ln w="0"/>
              <a:solidFill>
                <a:srgbClr val="0070C0"/>
              </a:solidFill>
              <a:effectLst>
                <a:outerShdw blurRad="38100" dist="19050" dir="2700000" algn="tl" rotWithShape="0">
                  <a:schemeClr val="dk1">
                    <a:alpha val="40000"/>
                  </a:schemeClr>
                </a:outerShdw>
              </a:effectLst>
              <a:latin typeface="Arial Black" panose="020B0A04020102020204" pitchFamily="34" charset="0"/>
              <a:cs typeface="Aparajita" panose="020B0604020202020204" pitchFamily="34" charset="0"/>
            </a:endParaRPr>
          </a:p>
          <a:p>
            <a:pPr algn="ctr"/>
            <a:r>
              <a:rPr lang="es-ES" sz="3200" b="1" dirty="0" smtClean="0">
                <a:ln w="0"/>
                <a:solidFill>
                  <a:srgbClr val="0070C0"/>
                </a:solidFill>
                <a:effectLst>
                  <a:outerShdw blurRad="38100" dist="19050" dir="2700000" algn="tl" rotWithShape="0">
                    <a:schemeClr val="dk1">
                      <a:alpha val="40000"/>
                    </a:schemeClr>
                  </a:outerShdw>
                </a:effectLst>
                <a:latin typeface="Arial Black" panose="020B0A04020102020204" pitchFamily="34" charset="0"/>
                <a:cs typeface="Aparajita" panose="020B0604020202020204" pitchFamily="34" charset="0"/>
              </a:rPr>
              <a:t>CURSO AVANZADO PARA INSTRUCTORES EN SIMULACIÓN CLÍNICA</a:t>
            </a:r>
            <a:endParaRPr lang="es-ES" sz="3200" b="1" dirty="0">
              <a:ln w="0"/>
              <a:solidFill>
                <a:srgbClr val="0070C0"/>
              </a:solidFill>
              <a:effectLst>
                <a:outerShdw blurRad="38100" dist="19050" dir="2700000" algn="tl" rotWithShape="0">
                  <a:schemeClr val="dk1">
                    <a:alpha val="40000"/>
                  </a:schemeClr>
                </a:outerShdw>
              </a:effectLst>
              <a:latin typeface="Arial Black" panose="020B0A04020102020204" pitchFamily="34" charset="0"/>
              <a:cs typeface="Aparajita" panose="020B0604020202020204" pitchFamily="34" charset="0"/>
            </a:endParaRPr>
          </a:p>
        </p:txBody>
      </p:sp>
    </p:spTree>
    <p:extLst>
      <p:ext uri="{BB962C8B-B14F-4D97-AF65-F5344CB8AC3E}">
        <p14:creationId xmlns:p14="http://schemas.microsoft.com/office/powerpoint/2010/main" val="4145785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CuadroTexto 8"/>
          <p:cNvSpPr txBox="1"/>
          <p:nvPr/>
        </p:nvSpPr>
        <p:spPr>
          <a:xfrm>
            <a:off x="382132" y="1095639"/>
            <a:ext cx="7405492" cy="12834283"/>
          </a:xfrm>
          <a:prstGeom prst="rect">
            <a:avLst/>
          </a:prstGeom>
          <a:noFill/>
        </p:spPr>
        <p:txBody>
          <a:bodyPr wrap="square" rtlCol="0">
            <a:spAutoFit/>
          </a:bodyPr>
          <a:lstStyle/>
          <a:p>
            <a:endParaRPr lang="es-ES" dirty="0"/>
          </a:p>
          <a:p>
            <a:pPr algn="just"/>
            <a:r>
              <a:rPr lang="es-ES" b="1" dirty="0" smtClean="0">
                <a:solidFill>
                  <a:srgbClr val="0070C0"/>
                </a:solidFill>
                <a:latin typeface="Arial Black" panose="020B0A04020102020204" pitchFamily="34" charset="0"/>
                <a:cs typeface="Andalus" panose="02020603050405020304" pitchFamily="18" charset="-78"/>
              </a:rPr>
              <a:t>09:00 h. a 11:00 h. Liderazgo, trabajo en equipo, distribución de roles</a:t>
            </a:r>
          </a:p>
          <a:p>
            <a:pPr algn="just"/>
            <a:r>
              <a:rPr lang="es-ES" b="1" dirty="0" smtClean="0">
                <a:solidFill>
                  <a:srgbClr val="002060"/>
                </a:solidFill>
                <a:latin typeface="Arial Black" panose="020B0A04020102020204" pitchFamily="34" charset="0"/>
                <a:cs typeface="Andalus" panose="02020603050405020304" pitchFamily="18" charset="-78"/>
              </a:rPr>
              <a:t>D. Santiago Montero </a:t>
            </a:r>
          </a:p>
          <a:p>
            <a:pPr algn="just"/>
            <a:endParaRPr lang="es-ES" dirty="0" smtClean="0">
              <a:latin typeface="Arial Black" panose="020B0A04020102020204" pitchFamily="34" charset="0"/>
              <a:cs typeface="Andalus" panose="02020603050405020304" pitchFamily="18" charset="-78"/>
            </a:endParaRPr>
          </a:p>
          <a:p>
            <a:pPr marL="285750" indent="-285750" algn="just">
              <a:buFontTx/>
              <a:buChar char="-"/>
            </a:pPr>
            <a:r>
              <a:rPr lang="es-ES" dirty="0" smtClean="0">
                <a:latin typeface="Arial Black" panose="020B0A04020102020204" pitchFamily="34" charset="0"/>
                <a:cs typeface="Andalus" panose="02020603050405020304" pitchFamily="18" charset="-78"/>
              </a:rPr>
              <a:t>Ventajas del trabajo en equipo</a:t>
            </a:r>
          </a:p>
          <a:p>
            <a:pPr marL="285750" indent="-285750" algn="just">
              <a:buFontTx/>
              <a:buChar char="-"/>
            </a:pPr>
            <a:r>
              <a:rPr lang="es-ES" dirty="0" smtClean="0">
                <a:latin typeface="Arial Black" panose="020B0A04020102020204" pitchFamily="34" charset="0"/>
                <a:cs typeface="Andalus" panose="02020603050405020304" pitchFamily="18" charset="-78"/>
              </a:rPr>
              <a:t>Ejercicio práctico</a:t>
            </a:r>
          </a:p>
          <a:p>
            <a:pPr algn="just"/>
            <a:endParaRPr lang="es-ES" dirty="0" smtClean="0">
              <a:latin typeface="Arial Black" panose="020B0A04020102020204" pitchFamily="34" charset="0"/>
              <a:cs typeface="Andalus" panose="02020603050405020304" pitchFamily="18" charset="-78"/>
            </a:endParaRPr>
          </a:p>
          <a:p>
            <a:pPr algn="just"/>
            <a:r>
              <a:rPr lang="es-ES" b="1" dirty="0" smtClean="0">
                <a:solidFill>
                  <a:srgbClr val="0070C0"/>
                </a:solidFill>
                <a:latin typeface="Arial Black" panose="020B0A04020102020204" pitchFamily="34" charset="0"/>
                <a:cs typeface="Andalus" panose="02020603050405020304" pitchFamily="18" charset="-78"/>
              </a:rPr>
              <a:t>11:00 h. a 11:30 h. COFFEE</a:t>
            </a:r>
          </a:p>
          <a:p>
            <a:pPr algn="just"/>
            <a:endParaRPr lang="es-ES" dirty="0" smtClean="0">
              <a:latin typeface="Arial Black" panose="020B0A04020102020204" pitchFamily="34" charset="0"/>
              <a:cs typeface="Andalus" panose="02020603050405020304" pitchFamily="18" charset="-78"/>
            </a:endParaRPr>
          </a:p>
          <a:p>
            <a:pPr algn="just"/>
            <a:r>
              <a:rPr lang="es-ES" b="1" dirty="0" smtClean="0">
                <a:solidFill>
                  <a:srgbClr val="0070C0"/>
                </a:solidFill>
                <a:latin typeface="Arial Black" panose="020B0A04020102020204" pitchFamily="34" charset="0"/>
                <a:cs typeface="Andalus" panose="02020603050405020304" pitchFamily="18" charset="-78"/>
              </a:rPr>
              <a:t>11:30 h. a 12:00 h. El técnico de simulación</a:t>
            </a:r>
          </a:p>
          <a:p>
            <a:pPr algn="just"/>
            <a:r>
              <a:rPr lang="es-ES" b="1" dirty="0" smtClean="0">
                <a:solidFill>
                  <a:srgbClr val="002060"/>
                </a:solidFill>
                <a:latin typeface="Arial Black" panose="020B0A04020102020204" pitchFamily="34" charset="0"/>
                <a:cs typeface="Andalus" panose="02020603050405020304" pitchFamily="18" charset="-78"/>
              </a:rPr>
              <a:t>D. Javier Rubio Bolívar</a:t>
            </a:r>
          </a:p>
          <a:p>
            <a:pPr algn="just"/>
            <a:endParaRPr lang="es-ES" b="1" dirty="0">
              <a:solidFill>
                <a:schemeClr val="bg2">
                  <a:lumMod val="20000"/>
                  <a:lumOff val="80000"/>
                </a:schemeClr>
              </a:solidFill>
              <a:latin typeface="Arial Black" panose="020B0A04020102020204" pitchFamily="34" charset="0"/>
              <a:cs typeface="Andalus" panose="02020603050405020304" pitchFamily="18" charset="-78"/>
            </a:endParaRPr>
          </a:p>
          <a:p>
            <a:pPr marL="285750" indent="-285750" algn="just">
              <a:buFontTx/>
              <a:buChar char="-"/>
            </a:pPr>
            <a:r>
              <a:rPr lang="es-ES" dirty="0" smtClean="0">
                <a:solidFill>
                  <a:srgbClr val="002060"/>
                </a:solidFill>
                <a:latin typeface="Arial Black" panose="020B0A04020102020204" pitchFamily="34" charset="0"/>
                <a:cs typeface="Andalus" panose="02020603050405020304" pitchFamily="18" charset="-78"/>
              </a:rPr>
              <a:t>Figura del técnico del simulación</a:t>
            </a:r>
          </a:p>
          <a:p>
            <a:pPr algn="just"/>
            <a:endParaRPr lang="es-ES" dirty="0">
              <a:solidFill>
                <a:srgbClr val="002060"/>
              </a:solidFill>
              <a:latin typeface="Arial Black" panose="020B0A04020102020204" pitchFamily="34" charset="0"/>
              <a:cs typeface="Andalus" panose="02020603050405020304" pitchFamily="18" charset="-78"/>
            </a:endParaRPr>
          </a:p>
          <a:p>
            <a:pPr algn="just"/>
            <a:r>
              <a:rPr lang="es-ES" b="1" dirty="0" smtClean="0">
                <a:solidFill>
                  <a:srgbClr val="0070C0"/>
                </a:solidFill>
                <a:latin typeface="Arial Black" panose="020B0A04020102020204" pitchFamily="34" charset="0"/>
                <a:cs typeface="Andalus" panose="02020603050405020304" pitchFamily="18" charset="-78"/>
              </a:rPr>
              <a:t>12:00 h. a 12:30 h. Facilitador en simulación </a:t>
            </a:r>
          </a:p>
          <a:p>
            <a:pPr algn="just"/>
            <a:r>
              <a:rPr lang="es-ES" b="1" dirty="0" smtClean="0">
                <a:solidFill>
                  <a:srgbClr val="002060"/>
                </a:solidFill>
                <a:latin typeface="Arial Black" panose="020B0A04020102020204" pitchFamily="34" charset="0"/>
                <a:cs typeface="Andalus" panose="02020603050405020304" pitchFamily="18" charset="-78"/>
              </a:rPr>
              <a:t>Dr. Juan José Vázquez Estévez </a:t>
            </a:r>
          </a:p>
          <a:p>
            <a:pPr algn="just"/>
            <a:endParaRPr lang="es-ES" b="1" dirty="0">
              <a:solidFill>
                <a:srgbClr val="0070C0"/>
              </a:solidFill>
              <a:latin typeface="Arial Black" panose="020B0A04020102020204" pitchFamily="34" charset="0"/>
              <a:cs typeface="Andalus" panose="02020603050405020304" pitchFamily="18" charset="-78"/>
            </a:endParaRPr>
          </a:p>
          <a:p>
            <a:pPr marL="285750" indent="-285750" algn="just">
              <a:buFontTx/>
              <a:buChar char="-"/>
            </a:pPr>
            <a:r>
              <a:rPr lang="es-ES" dirty="0">
                <a:latin typeface="Arial Black" panose="020B0A04020102020204" pitchFamily="34" charset="0"/>
                <a:cs typeface="Andalus" panose="02020603050405020304" pitchFamily="18" charset="-78"/>
              </a:rPr>
              <a:t>Figura del facilitador y del confederado en un  caso de simulación  </a:t>
            </a:r>
          </a:p>
          <a:p>
            <a:pPr marL="285750" indent="-285750" algn="just">
              <a:buFontTx/>
              <a:buChar char="-"/>
            </a:pPr>
            <a:r>
              <a:rPr lang="es-ES" dirty="0">
                <a:latin typeface="Arial Black" panose="020B0A04020102020204" pitchFamily="34" charset="0"/>
                <a:cs typeface="Andalus" panose="02020603050405020304" pitchFamily="18" charset="-78"/>
              </a:rPr>
              <a:t>“Hot Tips”</a:t>
            </a:r>
          </a:p>
          <a:p>
            <a:pPr marL="285750" indent="-285750" algn="just">
              <a:buFontTx/>
              <a:buChar char="-"/>
            </a:pPr>
            <a:r>
              <a:rPr lang="es-ES" dirty="0">
                <a:latin typeface="Arial Black" panose="020B0A04020102020204" pitchFamily="34" charset="0"/>
                <a:cs typeface="Andalus" panose="02020603050405020304" pitchFamily="18" charset="-78"/>
              </a:rPr>
              <a:t>“Salvavidas”</a:t>
            </a:r>
          </a:p>
          <a:p>
            <a:pPr algn="just"/>
            <a:r>
              <a:rPr lang="es-ES" b="1" dirty="0" smtClean="0">
                <a:solidFill>
                  <a:schemeClr val="bg2">
                    <a:lumMod val="20000"/>
                    <a:lumOff val="80000"/>
                  </a:schemeClr>
                </a:solidFill>
                <a:latin typeface="Arial Black" panose="020B0A04020102020204" pitchFamily="34" charset="0"/>
                <a:cs typeface="Andalus" panose="02020603050405020304" pitchFamily="18" charset="-78"/>
              </a:rPr>
              <a:t> </a:t>
            </a:r>
          </a:p>
          <a:p>
            <a:pPr algn="just"/>
            <a:r>
              <a:rPr lang="es-ES" b="1" dirty="0" smtClean="0">
                <a:solidFill>
                  <a:srgbClr val="0070C0"/>
                </a:solidFill>
                <a:latin typeface="Arial Black" panose="020B0A04020102020204" pitchFamily="34" charset="0"/>
                <a:cs typeface="Andalus" panose="02020603050405020304" pitchFamily="18" charset="-78"/>
              </a:rPr>
              <a:t>12:30 h. a 14:00 h. Creación de casos de simulación </a:t>
            </a:r>
          </a:p>
          <a:p>
            <a:pPr algn="just"/>
            <a:r>
              <a:rPr lang="es-ES" b="1" dirty="0" smtClean="0">
                <a:solidFill>
                  <a:srgbClr val="002060"/>
                </a:solidFill>
                <a:latin typeface="Arial Black" panose="020B0A04020102020204" pitchFamily="34" charset="0"/>
                <a:cs typeface="Andalus" panose="02020603050405020304" pitchFamily="18" charset="-78"/>
              </a:rPr>
              <a:t>Dr. Diego Palacios Castañeda y D. Javier Rubio Bolívar</a:t>
            </a:r>
          </a:p>
          <a:p>
            <a:pPr algn="just"/>
            <a:endParaRPr lang="es-ES" b="1" dirty="0">
              <a:solidFill>
                <a:srgbClr val="0070C0"/>
              </a:solidFill>
              <a:latin typeface="Arial Black" panose="020B0A04020102020204" pitchFamily="34" charset="0"/>
              <a:cs typeface="Andalus" panose="02020603050405020304" pitchFamily="18" charset="-78"/>
            </a:endParaRPr>
          </a:p>
          <a:p>
            <a:pPr algn="just"/>
            <a:r>
              <a:rPr lang="es-ES" dirty="0" smtClean="0">
                <a:solidFill>
                  <a:srgbClr val="002060"/>
                </a:solidFill>
                <a:latin typeface="Arial Black" panose="020B0A04020102020204" pitchFamily="34" charset="0"/>
                <a:cs typeface="Andalus" panose="02020603050405020304" pitchFamily="18" charset="-78"/>
              </a:rPr>
              <a:t>- </a:t>
            </a:r>
            <a:r>
              <a:rPr lang="es-ES" dirty="0" smtClean="0">
                <a:latin typeface="Arial Black" panose="020B0A04020102020204" pitchFamily="34" charset="0"/>
                <a:cs typeface="Andalus" panose="02020603050405020304" pitchFamily="18" charset="-78"/>
              </a:rPr>
              <a:t>Preparación de una jornada de simulación</a:t>
            </a:r>
          </a:p>
          <a:p>
            <a:pPr algn="just"/>
            <a:r>
              <a:rPr lang="es-ES" dirty="0" smtClean="0">
                <a:latin typeface="Arial Black" panose="020B0A04020102020204" pitchFamily="34" charset="0"/>
                <a:cs typeface="Andalus" panose="02020603050405020304" pitchFamily="18" charset="-78"/>
              </a:rPr>
              <a:t>- Trabajo en equipo</a:t>
            </a:r>
          </a:p>
          <a:p>
            <a:pPr algn="just"/>
            <a:r>
              <a:rPr lang="es-ES" dirty="0" smtClean="0">
                <a:latin typeface="Arial Black" panose="020B0A04020102020204" pitchFamily="34" charset="0"/>
                <a:cs typeface="Andalus" panose="02020603050405020304" pitchFamily="18" charset="-78"/>
              </a:rPr>
              <a:t>- Documentación necesaria</a:t>
            </a:r>
          </a:p>
          <a:p>
            <a:pPr algn="just"/>
            <a:r>
              <a:rPr lang="es-ES" dirty="0" smtClean="0">
                <a:latin typeface="Arial Black" panose="020B0A04020102020204" pitchFamily="34" charset="0"/>
                <a:cs typeface="Andalus" panose="02020603050405020304" pitchFamily="18" charset="-78"/>
              </a:rPr>
              <a:t>- Planificación de casos</a:t>
            </a:r>
          </a:p>
          <a:p>
            <a:pPr algn="just"/>
            <a:endParaRPr lang="es-ES" dirty="0">
              <a:latin typeface="Arial Black" panose="020B0A04020102020204" pitchFamily="34" charset="0"/>
              <a:cs typeface="Andalus" panose="02020603050405020304" pitchFamily="18" charset="-78"/>
            </a:endParaRPr>
          </a:p>
          <a:p>
            <a:pPr algn="just"/>
            <a:r>
              <a:rPr lang="es-ES" b="1" dirty="0" smtClean="0">
                <a:solidFill>
                  <a:srgbClr val="0070C0"/>
                </a:solidFill>
                <a:latin typeface="Arial Black" panose="020B0A04020102020204" pitchFamily="34" charset="0"/>
                <a:cs typeface="Andalus" panose="02020603050405020304" pitchFamily="18" charset="-78"/>
              </a:rPr>
              <a:t>14:00 h. a 15:00 h. COMIDA DE TRABAJO </a:t>
            </a:r>
          </a:p>
          <a:p>
            <a:pPr algn="just"/>
            <a:endParaRPr lang="es-ES" b="1" dirty="0">
              <a:solidFill>
                <a:srgbClr val="FF0000"/>
              </a:solidFill>
              <a:latin typeface="Arial Black" panose="020B0A04020102020204" pitchFamily="34" charset="0"/>
              <a:cs typeface="Andalus" panose="02020603050405020304" pitchFamily="18" charset="-78"/>
            </a:endParaRPr>
          </a:p>
          <a:p>
            <a:pPr algn="just"/>
            <a:r>
              <a:rPr lang="es-ES" b="1" dirty="0" smtClean="0">
                <a:solidFill>
                  <a:srgbClr val="0070C0"/>
                </a:solidFill>
                <a:latin typeface="Arial Black" panose="020B0A04020102020204" pitchFamily="34" charset="0"/>
                <a:cs typeface="Andalus" panose="02020603050405020304" pitchFamily="18" charset="-78"/>
              </a:rPr>
              <a:t>15:00 h. a 19:00 h. Exposición de los casos creados </a:t>
            </a:r>
          </a:p>
          <a:p>
            <a:pPr algn="just"/>
            <a:r>
              <a:rPr lang="es-ES" b="1" dirty="0" smtClean="0">
                <a:solidFill>
                  <a:srgbClr val="002060"/>
                </a:solidFill>
                <a:latin typeface="Arial Black" panose="020B0A04020102020204" pitchFamily="34" charset="0"/>
                <a:cs typeface="Andalus" panose="02020603050405020304" pitchFamily="18" charset="-78"/>
              </a:rPr>
              <a:t>Todo el profesorado </a:t>
            </a:r>
            <a:endParaRPr lang="es-ES" b="1" dirty="0">
              <a:solidFill>
                <a:srgbClr val="002060"/>
              </a:solidFill>
              <a:latin typeface="Arial Black" panose="020B0A04020102020204" pitchFamily="34" charset="0"/>
              <a:cs typeface="Andalus" panose="02020603050405020304" pitchFamily="18" charset="-78"/>
            </a:endParaRPr>
          </a:p>
          <a:p>
            <a:pPr algn="just"/>
            <a:endParaRPr lang="es-ES" dirty="0" smtClean="0">
              <a:latin typeface="Arial Black" panose="020B0A04020102020204" pitchFamily="34" charset="0"/>
              <a:cs typeface="Andalus" panose="02020603050405020304" pitchFamily="18" charset="-78"/>
            </a:endParaRPr>
          </a:p>
          <a:p>
            <a:pPr marL="285750" indent="-285750" algn="just">
              <a:buFontTx/>
              <a:buChar char="-"/>
            </a:pPr>
            <a:r>
              <a:rPr lang="es-ES" dirty="0" smtClean="0">
                <a:latin typeface="Arial Black" panose="020B0A04020102020204" pitchFamily="34" charset="0"/>
                <a:cs typeface="Andalus" panose="02020603050405020304" pitchFamily="18" charset="-78"/>
              </a:rPr>
              <a:t>Valorar el ejercicio de simulación</a:t>
            </a:r>
          </a:p>
          <a:p>
            <a:pPr algn="just"/>
            <a:endParaRPr lang="es-ES" b="1" dirty="0" smtClean="0">
              <a:solidFill>
                <a:srgbClr val="0070C0"/>
              </a:solidFill>
              <a:latin typeface="Arial Black" panose="020B0A04020102020204" pitchFamily="34" charset="0"/>
              <a:cs typeface="Andalus" panose="02020603050405020304" pitchFamily="18" charset="-78"/>
            </a:endParaRPr>
          </a:p>
          <a:p>
            <a:pPr algn="just"/>
            <a:r>
              <a:rPr lang="es-ES" b="1" dirty="0" smtClean="0">
                <a:solidFill>
                  <a:srgbClr val="0070C0"/>
                </a:solidFill>
                <a:latin typeface="Arial Black" panose="020B0A04020102020204" pitchFamily="34" charset="0"/>
                <a:cs typeface="Andalus" panose="02020603050405020304" pitchFamily="18" charset="-78"/>
              </a:rPr>
              <a:t>19:00 h. a 19:15 h. CIERRE Y FEEDBACK</a:t>
            </a:r>
          </a:p>
          <a:p>
            <a:endParaRPr lang="es-ES" dirty="0" smtClean="0">
              <a:latin typeface="Arial Narrow" panose="020B0606020202030204" pitchFamily="34" charset="0"/>
            </a:endParaRPr>
          </a:p>
          <a:p>
            <a:endParaRPr lang="es-ES" b="1" dirty="0" smtClean="0">
              <a:solidFill>
                <a:schemeClr val="bg2">
                  <a:lumMod val="20000"/>
                  <a:lumOff val="80000"/>
                </a:schemeClr>
              </a:solidFill>
              <a:latin typeface="Arial Narrow" panose="020B0606020202030204" pitchFamily="34" charset="0"/>
            </a:endParaRPr>
          </a:p>
          <a:p>
            <a:endParaRPr lang="es-ES" b="1" dirty="0">
              <a:solidFill>
                <a:schemeClr val="bg2">
                  <a:lumMod val="20000"/>
                  <a:lumOff val="80000"/>
                </a:schemeClr>
              </a:solidFill>
            </a:endParaRPr>
          </a:p>
          <a:p>
            <a:pPr marL="285750" indent="-285750">
              <a:buFontTx/>
              <a:buChar char="-"/>
            </a:pPr>
            <a:endParaRPr lang="es-ES" dirty="0"/>
          </a:p>
          <a:p>
            <a:pPr marL="285750" indent="-285750">
              <a:buFontTx/>
              <a:buChar char="-"/>
            </a:pPr>
            <a:endParaRPr lang="es-ES" dirty="0"/>
          </a:p>
          <a:p>
            <a:endParaRPr lang="es-ES" dirty="0" smtClean="0"/>
          </a:p>
          <a:p>
            <a:pPr marL="285750" indent="-285750">
              <a:buFontTx/>
              <a:buChar char="-"/>
            </a:pPr>
            <a:endParaRPr lang="es-ES" dirty="0"/>
          </a:p>
        </p:txBody>
      </p:sp>
      <p:sp>
        <p:nvSpPr>
          <p:cNvPr id="13" name="CuadroTexto 12"/>
          <p:cNvSpPr txBox="1"/>
          <p:nvPr/>
        </p:nvSpPr>
        <p:spPr>
          <a:xfrm>
            <a:off x="8352884" y="890081"/>
            <a:ext cx="7065818" cy="1754326"/>
          </a:xfrm>
          <a:prstGeom prst="rect">
            <a:avLst/>
          </a:prstGeom>
          <a:noFill/>
        </p:spPr>
        <p:txBody>
          <a:bodyPr wrap="square" rtlCol="0">
            <a:spAutoFit/>
          </a:bodyPr>
          <a:lstStyle/>
          <a:p>
            <a:endParaRPr lang="es-ES" dirty="0"/>
          </a:p>
          <a:p>
            <a:endParaRPr lang="es-ES" dirty="0" smtClean="0"/>
          </a:p>
          <a:p>
            <a:endParaRPr lang="es-ES" dirty="0"/>
          </a:p>
          <a:p>
            <a:endParaRPr lang="es-ES" dirty="0" smtClean="0"/>
          </a:p>
          <a:p>
            <a:r>
              <a:rPr lang="es-ES" dirty="0" smtClean="0"/>
              <a:t> </a:t>
            </a:r>
          </a:p>
          <a:p>
            <a:pPr marL="285750" indent="-285750">
              <a:buFontTx/>
              <a:buChar char="-"/>
            </a:pPr>
            <a:endParaRPr lang="es-ES" dirty="0"/>
          </a:p>
        </p:txBody>
      </p:sp>
      <p:sp>
        <p:nvSpPr>
          <p:cNvPr id="14" name="CuadroTexto 13"/>
          <p:cNvSpPr txBox="1"/>
          <p:nvPr/>
        </p:nvSpPr>
        <p:spPr>
          <a:xfrm>
            <a:off x="0" y="-2"/>
            <a:ext cx="16256000" cy="1200329"/>
          </a:xfrm>
          <a:prstGeom prst="rect">
            <a:avLst/>
          </a:prstGeom>
          <a:solidFill>
            <a:schemeClr val="tx2"/>
          </a:solidFill>
        </p:spPr>
        <p:txBody>
          <a:bodyPr wrap="square" rtlCol="0">
            <a:spAutoFit/>
          </a:bodyPr>
          <a:lstStyle/>
          <a:p>
            <a:pPr algn="ctr"/>
            <a:r>
              <a:rPr lang="es-ES" sz="3200" b="1" dirty="0" smtClean="0">
                <a:ln w="0"/>
                <a:solidFill>
                  <a:srgbClr val="0070C0"/>
                </a:solidFill>
                <a:effectLst>
                  <a:outerShdw blurRad="38100" dist="25400" dir="5400000" algn="ctr" rotWithShape="0">
                    <a:srgbClr val="6E747A">
                      <a:alpha val="43000"/>
                    </a:srgbClr>
                  </a:outerShdw>
                </a:effectLst>
                <a:latin typeface="Arial Black" panose="020B0A04020102020204" pitchFamily="34" charset="0"/>
              </a:rPr>
              <a:t>JORNADA DÍA </a:t>
            </a:r>
            <a:r>
              <a:rPr lang="es-ES" sz="3200" b="1" dirty="0" smtClean="0">
                <a:ln w="0"/>
                <a:solidFill>
                  <a:srgbClr val="0070C0"/>
                </a:solidFill>
                <a:effectLst>
                  <a:outerShdw blurRad="38100" dist="25400" dir="5400000" algn="ctr" rotWithShape="0">
                    <a:srgbClr val="6E747A">
                      <a:alpha val="43000"/>
                    </a:srgbClr>
                  </a:outerShdw>
                </a:effectLst>
                <a:latin typeface="Arial Black" panose="020B0A04020102020204" pitchFamily="34" charset="0"/>
              </a:rPr>
              <a:t>22</a:t>
            </a:r>
            <a:r>
              <a:rPr lang="es-ES" sz="3200" b="1" dirty="0" smtClean="0">
                <a:ln w="0"/>
                <a:solidFill>
                  <a:srgbClr val="0070C0"/>
                </a:solidFill>
                <a:effectLst>
                  <a:outerShdw blurRad="38100" dist="25400" dir="5400000" algn="ctr" rotWithShape="0">
                    <a:srgbClr val="6E747A">
                      <a:alpha val="43000"/>
                    </a:srgbClr>
                  </a:outerShdw>
                </a:effectLst>
                <a:latin typeface="Arial Black" panose="020B0A04020102020204" pitchFamily="34" charset="0"/>
              </a:rPr>
              <a:t>	           	         JORNADA DÍA </a:t>
            </a:r>
            <a:r>
              <a:rPr lang="es-ES" sz="3200" b="1" dirty="0" smtClean="0">
                <a:ln w="0"/>
                <a:solidFill>
                  <a:srgbClr val="0070C0"/>
                </a:solidFill>
                <a:effectLst>
                  <a:outerShdw blurRad="38100" dist="25400" dir="5400000" algn="ctr" rotWithShape="0">
                    <a:srgbClr val="6E747A">
                      <a:alpha val="43000"/>
                    </a:srgbClr>
                  </a:outerShdw>
                </a:effectLst>
                <a:latin typeface="Arial Black" panose="020B0A04020102020204" pitchFamily="34" charset="0"/>
              </a:rPr>
              <a:t>23</a:t>
            </a:r>
            <a:endParaRPr lang="es-ES" sz="3200" b="1" dirty="0" smtClean="0">
              <a:ln w="0"/>
              <a:solidFill>
                <a:srgbClr val="0070C0"/>
              </a:solidFill>
              <a:effectLst>
                <a:outerShdw blurRad="38100" dist="25400" dir="5400000" algn="ctr" rotWithShape="0">
                  <a:srgbClr val="6E747A">
                    <a:alpha val="43000"/>
                  </a:srgbClr>
                </a:outerShdw>
              </a:effectLst>
              <a:latin typeface="Arial Black" panose="020B0A04020102020204" pitchFamily="34" charset="0"/>
            </a:endParaRPr>
          </a:p>
          <a:p>
            <a:pPr algn="ctr"/>
            <a:r>
              <a:rPr lang="es-ES" sz="3200" b="1" dirty="0">
                <a:ln w="0"/>
                <a:solidFill>
                  <a:srgbClr val="0070C0"/>
                </a:solidFill>
                <a:effectLst>
                  <a:outerShdw blurRad="38100" dist="19050" dir="2700000" algn="tl" rotWithShape="0">
                    <a:schemeClr val="dk1">
                      <a:alpha val="40000"/>
                    </a:schemeClr>
                  </a:outerShdw>
                </a:effectLst>
                <a:latin typeface="Arial Black" panose="020B0A04020102020204" pitchFamily="34" charset="0"/>
                <a:cs typeface="Aparajita" panose="020B0604020202020204" pitchFamily="34" charset="0"/>
              </a:rPr>
              <a:t>CURSO AVANZADO PARA INSTRUCTORES EN SIMULACIÓN </a:t>
            </a:r>
            <a:r>
              <a:rPr lang="es-ES" sz="3200" b="1" dirty="0" smtClean="0">
                <a:ln w="0"/>
                <a:solidFill>
                  <a:srgbClr val="0070C0"/>
                </a:solidFill>
                <a:effectLst>
                  <a:outerShdw blurRad="38100" dist="19050" dir="2700000" algn="tl" rotWithShape="0">
                    <a:schemeClr val="dk1">
                      <a:alpha val="40000"/>
                    </a:schemeClr>
                  </a:outerShdw>
                </a:effectLst>
                <a:latin typeface="Arial Black" panose="020B0A04020102020204" pitchFamily="34" charset="0"/>
                <a:cs typeface="Aparajita" panose="020B0604020202020204" pitchFamily="34" charset="0"/>
              </a:rPr>
              <a:t>CLÍNICA</a:t>
            </a:r>
            <a:r>
              <a:rPr lang="es-ES" sz="4000" b="1" dirty="0" smtClean="0">
                <a:ln w="0"/>
                <a:solidFill>
                  <a:srgbClr val="0070C0"/>
                </a:solidFill>
                <a:effectLst>
                  <a:outerShdw blurRad="38100" dist="25400" dir="5400000" algn="ctr" rotWithShape="0">
                    <a:srgbClr val="6E747A">
                      <a:alpha val="43000"/>
                    </a:srgbClr>
                  </a:outerShdw>
                </a:effectLst>
                <a:latin typeface="Arial Black" panose="020B0A04020102020204" pitchFamily="34" charset="0"/>
              </a:rPr>
              <a:t> </a:t>
            </a:r>
            <a:endParaRPr lang="es-ES" sz="4000" b="1" dirty="0">
              <a:ln w="0"/>
              <a:solidFill>
                <a:srgbClr val="0070C0"/>
              </a:solidFill>
              <a:effectLst>
                <a:outerShdw blurRad="38100" dist="25400" dir="5400000" algn="ctr" rotWithShape="0">
                  <a:srgbClr val="6E747A">
                    <a:alpha val="43000"/>
                  </a:srgbClr>
                </a:outerShdw>
              </a:effectLst>
              <a:latin typeface="Arial Black" panose="020B0A04020102020204" pitchFamily="34" charset="0"/>
            </a:endParaRPr>
          </a:p>
        </p:txBody>
      </p:sp>
      <p:pic>
        <p:nvPicPr>
          <p:cNvPr id="5" name="Imagen 4"/>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4167891" y="11034165"/>
            <a:ext cx="1686114" cy="8731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Picture 2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255798" y="10712535"/>
            <a:ext cx="1545061" cy="12545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6" name="CuadroTexto 15"/>
          <p:cNvSpPr txBox="1"/>
          <p:nvPr/>
        </p:nvSpPr>
        <p:spPr>
          <a:xfrm>
            <a:off x="8204202" y="967729"/>
            <a:ext cx="7363181" cy="10095069"/>
          </a:xfrm>
          <a:prstGeom prst="rect">
            <a:avLst/>
          </a:prstGeom>
          <a:noFill/>
        </p:spPr>
        <p:txBody>
          <a:bodyPr wrap="square" rtlCol="0">
            <a:spAutoFit/>
          </a:bodyPr>
          <a:lstStyle/>
          <a:p>
            <a:pPr marL="1270010" lvl="2">
              <a:buClr>
                <a:srgbClr val="0070C0"/>
              </a:buClr>
            </a:pPr>
            <a:endParaRPr lang="es-ES" sz="2000" kern="0" dirty="0">
              <a:solidFill>
                <a:srgbClr val="0070C0"/>
              </a:solidFill>
              <a:latin typeface="Arial Narrow" panose="020B0606020202030204" pitchFamily="34" charset="0"/>
              <a:cs typeface="Andalus" panose="02020603050405020304" pitchFamily="18" charset="-78"/>
            </a:endParaRPr>
          </a:p>
          <a:p>
            <a:pPr lvl="1"/>
            <a:r>
              <a:rPr lang="es-ES" b="1" kern="0" dirty="0">
                <a:solidFill>
                  <a:srgbClr val="0070C0"/>
                </a:solidFill>
                <a:latin typeface="Arial Black" panose="020B0A04020102020204" pitchFamily="34" charset="0"/>
                <a:cs typeface="Andalus" panose="02020603050405020304" pitchFamily="18" charset="-78"/>
              </a:rPr>
              <a:t>09</a:t>
            </a:r>
            <a:r>
              <a:rPr lang="es-ES" b="1" kern="0" dirty="0" smtClean="0">
                <a:solidFill>
                  <a:srgbClr val="0070C0"/>
                </a:solidFill>
                <a:latin typeface="Arial Black" panose="020B0A04020102020204" pitchFamily="34" charset="0"/>
                <a:cs typeface="Andalus" panose="02020603050405020304" pitchFamily="18" charset="-78"/>
              </a:rPr>
              <a:t>:00 </a:t>
            </a:r>
            <a:r>
              <a:rPr lang="es-ES" b="1" kern="0" dirty="0">
                <a:solidFill>
                  <a:srgbClr val="0070C0"/>
                </a:solidFill>
                <a:latin typeface="Arial Black" panose="020B0A04020102020204" pitchFamily="34" charset="0"/>
                <a:cs typeface="Andalus" panose="02020603050405020304" pitchFamily="18" charset="-78"/>
              </a:rPr>
              <a:t>h. a 10</a:t>
            </a:r>
            <a:r>
              <a:rPr lang="es-ES" b="1" kern="0" dirty="0" smtClean="0">
                <a:solidFill>
                  <a:srgbClr val="0070C0"/>
                </a:solidFill>
                <a:latin typeface="Arial Black" panose="020B0A04020102020204" pitchFamily="34" charset="0"/>
                <a:cs typeface="Andalus" panose="02020603050405020304" pitchFamily="18" charset="-78"/>
              </a:rPr>
              <a:t>:00 </a:t>
            </a:r>
            <a:r>
              <a:rPr lang="es-ES" b="1" kern="0" dirty="0">
                <a:solidFill>
                  <a:srgbClr val="0070C0"/>
                </a:solidFill>
                <a:latin typeface="Arial Black" panose="020B0A04020102020204" pitchFamily="34" charset="0"/>
                <a:cs typeface="Andalus" panose="02020603050405020304" pitchFamily="18" charset="-78"/>
              </a:rPr>
              <a:t>h. Principios de la simulación y metodología docente </a:t>
            </a:r>
            <a:endParaRPr lang="es-ES" b="1" kern="0" dirty="0" smtClean="0">
              <a:solidFill>
                <a:srgbClr val="0070C0"/>
              </a:solidFill>
              <a:latin typeface="Arial Black" panose="020B0A04020102020204" pitchFamily="34" charset="0"/>
              <a:cs typeface="Andalus" panose="02020603050405020304" pitchFamily="18" charset="-78"/>
            </a:endParaRPr>
          </a:p>
          <a:p>
            <a:pPr lvl="1"/>
            <a:r>
              <a:rPr lang="es-ES" b="1" kern="0" dirty="0" smtClean="0">
                <a:solidFill>
                  <a:srgbClr val="002060"/>
                </a:solidFill>
                <a:latin typeface="Arial Black" panose="020B0A04020102020204" pitchFamily="34" charset="0"/>
                <a:cs typeface="Andalus" panose="02020603050405020304" pitchFamily="18" charset="-78"/>
              </a:rPr>
              <a:t>Dr</a:t>
            </a:r>
            <a:r>
              <a:rPr lang="es-ES" b="1" kern="0" dirty="0">
                <a:solidFill>
                  <a:srgbClr val="002060"/>
                </a:solidFill>
                <a:latin typeface="Arial Black" panose="020B0A04020102020204" pitchFamily="34" charset="0"/>
                <a:cs typeface="Andalus" panose="02020603050405020304" pitchFamily="18" charset="-78"/>
              </a:rPr>
              <a:t>. Juan José Vázquez Estévez </a:t>
            </a:r>
            <a:r>
              <a:rPr lang="es-ES" b="1" kern="0" dirty="0" smtClean="0">
                <a:solidFill>
                  <a:srgbClr val="002060"/>
                </a:solidFill>
                <a:latin typeface="Arial Black" panose="020B0A04020102020204" pitchFamily="34" charset="0"/>
                <a:cs typeface="Andalus" panose="02020603050405020304" pitchFamily="18" charset="-78"/>
              </a:rPr>
              <a:t> y Dr. Manuel Quintana Díaz</a:t>
            </a:r>
          </a:p>
          <a:p>
            <a:pPr lvl="1"/>
            <a:endParaRPr lang="es-ES" b="1" kern="0" dirty="0" smtClean="0">
              <a:solidFill>
                <a:srgbClr val="002060"/>
              </a:solidFill>
              <a:latin typeface="Arial Black" panose="020B0A04020102020204" pitchFamily="34" charset="0"/>
              <a:cs typeface="Andalus" panose="02020603050405020304" pitchFamily="18" charset="-78"/>
            </a:endParaRPr>
          </a:p>
          <a:p>
            <a:pPr lvl="1">
              <a:buClr>
                <a:schemeClr val="tx1"/>
              </a:buClr>
            </a:pPr>
            <a:r>
              <a:rPr lang="es-ES" kern="0" dirty="0" smtClean="0">
                <a:latin typeface="Arial Black" panose="020B0A04020102020204" pitchFamily="34" charset="0"/>
                <a:cs typeface="Andalus" panose="02020603050405020304" pitchFamily="18" charset="-78"/>
              </a:rPr>
              <a:t>El </a:t>
            </a:r>
            <a:r>
              <a:rPr lang="es-ES" kern="0" dirty="0">
                <a:latin typeface="Arial Black" panose="020B0A04020102020204" pitchFamily="34" charset="0"/>
                <a:cs typeface="Andalus" panose="02020603050405020304" pitchFamily="18" charset="-78"/>
              </a:rPr>
              <a:t>aprendizaje reflexivo: </a:t>
            </a:r>
            <a:endParaRPr lang="es-ES" kern="0" dirty="0" smtClean="0">
              <a:latin typeface="Arial Black" panose="020B0A04020102020204" pitchFamily="34" charset="0"/>
              <a:cs typeface="Andalus" panose="02020603050405020304" pitchFamily="18" charset="-78"/>
            </a:endParaRPr>
          </a:p>
          <a:p>
            <a:pPr lvl="1">
              <a:buClr>
                <a:schemeClr val="tx1"/>
              </a:buClr>
            </a:pPr>
            <a:endParaRPr lang="es-ES" kern="0" dirty="0">
              <a:solidFill>
                <a:srgbClr val="0070C0"/>
              </a:solidFill>
              <a:latin typeface="Arial Black" panose="020B0A04020102020204" pitchFamily="34" charset="0"/>
              <a:cs typeface="Andalus" panose="02020603050405020304" pitchFamily="18" charset="-78"/>
            </a:endParaRPr>
          </a:p>
          <a:p>
            <a:pPr marL="1727210" lvl="2" indent="-457200">
              <a:buFont typeface="Wingdings" panose="05000000000000000000" pitchFamily="2" charset="2"/>
              <a:buChar char="Ø"/>
            </a:pPr>
            <a:r>
              <a:rPr lang="es-ES" kern="0" dirty="0">
                <a:latin typeface="Arial Black" panose="020B0A04020102020204" pitchFamily="34" charset="0"/>
                <a:cs typeface="Andalus" panose="02020603050405020304" pitchFamily="18" charset="-78"/>
              </a:rPr>
              <a:t>Teoría de Mitchell </a:t>
            </a:r>
          </a:p>
          <a:p>
            <a:pPr marL="1727210" lvl="2" indent="-457200">
              <a:buFont typeface="Wingdings" panose="05000000000000000000" pitchFamily="2" charset="2"/>
              <a:buChar char="Ø"/>
            </a:pPr>
            <a:r>
              <a:rPr lang="es-ES" kern="0" dirty="0">
                <a:latin typeface="Arial Black" panose="020B0A04020102020204" pitchFamily="34" charset="0"/>
                <a:cs typeface="Andalus" panose="02020603050405020304" pitchFamily="18" charset="-78"/>
              </a:rPr>
              <a:t>Teoría de Kolb</a:t>
            </a:r>
          </a:p>
          <a:p>
            <a:pPr marL="1727210" lvl="2" indent="-457200">
              <a:buFont typeface="Wingdings" panose="05000000000000000000" pitchFamily="2" charset="2"/>
              <a:buChar char="Ø"/>
            </a:pPr>
            <a:r>
              <a:rPr lang="es-ES" kern="0" dirty="0">
                <a:latin typeface="Arial Black" panose="020B0A04020102020204" pitchFamily="34" charset="0"/>
                <a:cs typeface="Andalus" panose="02020603050405020304" pitchFamily="18" charset="-78"/>
              </a:rPr>
              <a:t>Teoría de Gibbs</a:t>
            </a:r>
          </a:p>
          <a:p>
            <a:pPr marL="1727210" lvl="2" indent="-457200">
              <a:buFont typeface="Wingdings" panose="05000000000000000000" pitchFamily="2" charset="2"/>
              <a:buChar char="Ø"/>
            </a:pPr>
            <a:r>
              <a:rPr lang="es-ES" kern="0" dirty="0">
                <a:latin typeface="Arial Black" panose="020B0A04020102020204" pitchFamily="34" charset="0"/>
                <a:cs typeface="Andalus" panose="02020603050405020304" pitchFamily="18" charset="-78"/>
              </a:rPr>
              <a:t>Teoría de Schón</a:t>
            </a:r>
          </a:p>
          <a:p>
            <a:pPr marL="1727210" lvl="2" indent="-457200">
              <a:buFont typeface="Wingdings" panose="05000000000000000000" pitchFamily="2" charset="2"/>
              <a:buChar char="Ø"/>
            </a:pPr>
            <a:r>
              <a:rPr lang="es-ES" kern="0" dirty="0">
                <a:latin typeface="Arial Black" panose="020B0A04020102020204" pitchFamily="34" charset="0"/>
                <a:cs typeface="Andalus" panose="02020603050405020304" pitchFamily="18" charset="-78"/>
              </a:rPr>
              <a:t>Teoría de </a:t>
            </a:r>
            <a:r>
              <a:rPr lang="es-ES" kern="0" dirty="0" smtClean="0">
                <a:latin typeface="Arial Black" panose="020B0A04020102020204" pitchFamily="34" charset="0"/>
                <a:cs typeface="Andalus" panose="02020603050405020304" pitchFamily="18" charset="-78"/>
              </a:rPr>
              <a:t>Rudolph</a:t>
            </a:r>
          </a:p>
          <a:p>
            <a:pPr marL="1727210" lvl="2" indent="-457200">
              <a:buFont typeface="Wingdings" panose="05000000000000000000" pitchFamily="2" charset="2"/>
              <a:buChar char="Ø"/>
            </a:pPr>
            <a:endParaRPr lang="es-ES" kern="0" dirty="0">
              <a:solidFill>
                <a:srgbClr val="0070C0"/>
              </a:solidFill>
              <a:latin typeface="Arial Black" panose="020B0A04020102020204" pitchFamily="34" charset="0"/>
              <a:cs typeface="Andalus" panose="02020603050405020304" pitchFamily="18" charset="-78"/>
            </a:endParaRPr>
          </a:p>
          <a:p>
            <a:pPr lvl="1"/>
            <a:r>
              <a:rPr lang="es-ES" b="1" kern="0" dirty="0">
                <a:solidFill>
                  <a:srgbClr val="0070C0"/>
                </a:solidFill>
                <a:latin typeface="Arial Black" panose="020B0A04020102020204" pitchFamily="34" charset="0"/>
                <a:cs typeface="Andalus" panose="02020603050405020304" pitchFamily="18" charset="-78"/>
              </a:rPr>
              <a:t>10</a:t>
            </a:r>
            <a:r>
              <a:rPr lang="es-ES" b="1" kern="0" dirty="0" smtClean="0">
                <a:solidFill>
                  <a:srgbClr val="0070C0"/>
                </a:solidFill>
                <a:latin typeface="Arial Black" panose="020B0A04020102020204" pitchFamily="34" charset="0"/>
                <a:cs typeface="Andalus" panose="02020603050405020304" pitchFamily="18" charset="-78"/>
              </a:rPr>
              <a:t>:00 </a:t>
            </a:r>
            <a:r>
              <a:rPr lang="es-ES" b="1" kern="0" dirty="0">
                <a:solidFill>
                  <a:srgbClr val="0070C0"/>
                </a:solidFill>
                <a:latin typeface="Arial Black" panose="020B0A04020102020204" pitchFamily="34" charset="0"/>
                <a:cs typeface="Andalus" panose="02020603050405020304" pitchFamily="18" charset="-78"/>
              </a:rPr>
              <a:t>h. a </a:t>
            </a:r>
            <a:r>
              <a:rPr lang="es-ES" b="1" kern="0" dirty="0" smtClean="0">
                <a:solidFill>
                  <a:srgbClr val="0070C0"/>
                </a:solidFill>
                <a:latin typeface="Arial Black" panose="020B0A04020102020204" pitchFamily="34" charset="0"/>
                <a:cs typeface="Andalus" panose="02020603050405020304" pitchFamily="18" charset="-78"/>
              </a:rPr>
              <a:t>10:</a:t>
            </a:r>
            <a:r>
              <a:rPr lang="es-ES" b="1" kern="0" dirty="0">
                <a:solidFill>
                  <a:srgbClr val="0070C0"/>
                </a:solidFill>
                <a:latin typeface="Arial Black" panose="020B0A04020102020204" pitchFamily="34" charset="0"/>
                <a:cs typeface="Andalus" panose="02020603050405020304" pitchFamily="18" charset="-78"/>
              </a:rPr>
              <a:t>3</a:t>
            </a:r>
            <a:r>
              <a:rPr lang="es-ES" b="1" kern="0" dirty="0" smtClean="0">
                <a:solidFill>
                  <a:srgbClr val="0070C0"/>
                </a:solidFill>
                <a:latin typeface="Arial Black" panose="020B0A04020102020204" pitchFamily="34" charset="0"/>
                <a:cs typeface="Andalus" panose="02020603050405020304" pitchFamily="18" charset="-78"/>
              </a:rPr>
              <a:t>0 </a:t>
            </a:r>
            <a:r>
              <a:rPr lang="es-ES" b="1" kern="0" dirty="0">
                <a:solidFill>
                  <a:srgbClr val="0070C0"/>
                </a:solidFill>
                <a:latin typeface="Arial Black" panose="020B0A04020102020204" pitchFamily="34" charset="0"/>
                <a:cs typeface="Andalus" panose="02020603050405020304" pitchFamily="18" charset="-78"/>
              </a:rPr>
              <a:t>h. </a:t>
            </a:r>
            <a:r>
              <a:rPr lang="es-ES" b="1" kern="0" dirty="0" smtClean="0">
                <a:solidFill>
                  <a:srgbClr val="0070C0"/>
                </a:solidFill>
                <a:latin typeface="Arial Black" panose="020B0A04020102020204" pitchFamily="34" charset="0"/>
                <a:cs typeface="Andalus" panose="02020603050405020304" pitchFamily="18" charset="-78"/>
              </a:rPr>
              <a:t>COFFEE</a:t>
            </a:r>
          </a:p>
          <a:p>
            <a:pPr lvl="1"/>
            <a:endParaRPr lang="es-ES" b="1" kern="0" dirty="0">
              <a:solidFill>
                <a:srgbClr val="0070C0"/>
              </a:solidFill>
              <a:latin typeface="Arial Black" panose="020B0A04020102020204" pitchFamily="34" charset="0"/>
              <a:cs typeface="Andalus" panose="02020603050405020304" pitchFamily="18" charset="-78"/>
            </a:endParaRPr>
          </a:p>
          <a:p>
            <a:pPr lvl="1"/>
            <a:r>
              <a:rPr lang="es-ES" b="1" kern="0" dirty="0" smtClean="0">
                <a:solidFill>
                  <a:srgbClr val="0070C0"/>
                </a:solidFill>
                <a:latin typeface="Arial Black" panose="020B0A04020102020204" pitchFamily="34" charset="0"/>
                <a:cs typeface="Andalus" panose="02020603050405020304" pitchFamily="18" charset="-78"/>
              </a:rPr>
              <a:t>10:</a:t>
            </a:r>
            <a:r>
              <a:rPr lang="es-ES" b="1" kern="0" dirty="0">
                <a:solidFill>
                  <a:srgbClr val="0070C0"/>
                </a:solidFill>
                <a:latin typeface="Arial Black" panose="020B0A04020102020204" pitchFamily="34" charset="0"/>
                <a:cs typeface="Andalus" panose="02020603050405020304" pitchFamily="18" charset="-78"/>
              </a:rPr>
              <a:t>3</a:t>
            </a:r>
            <a:r>
              <a:rPr lang="es-ES" b="1" kern="0" dirty="0" smtClean="0">
                <a:solidFill>
                  <a:srgbClr val="0070C0"/>
                </a:solidFill>
                <a:latin typeface="Arial Black" panose="020B0A04020102020204" pitchFamily="34" charset="0"/>
                <a:cs typeface="Andalus" panose="02020603050405020304" pitchFamily="18" charset="-78"/>
              </a:rPr>
              <a:t>0 </a:t>
            </a:r>
            <a:r>
              <a:rPr lang="es-ES" b="1" kern="0" dirty="0">
                <a:solidFill>
                  <a:srgbClr val="0070C0"/>
                </a:solidFill>
                <a:latin typeface="Arial Black" panose="020B0A04020102020204" pitchFamily="34" charset="0"/>
                <a:cs typeface="Andalus" panose="02020603050405020304" pitchFamily="18" charset="-78"/>
              </a:rPr>
              <a:t>a 12</a:t>
            </a:r>
            <a:r>
              <a:rPr lang="es-ES" b="1" kern="0" dirty="0" smtClean="0">
                <a:solidFill>
                  <a:srgbClr val="0070C0"/>
                </a:solidFill>
                <a:latin typeface="Arial Black" panose="020B0A04020102020204" pitchFamily="34" charset="0"/>
                <a:cs typeface="Andalus" panose="02020603050405020304" pitchFamily="18" charset="-78"/>
              </a:rPr>
              <a:t>:30 </a:t>
            </a:r>
            <a:r>
              <a:rPr lang="es-ES" b="1" kern="0" dirty="0">
                <a:solidFill>
                  <a:srgbClr val="0070C0"/>
                </a:solidFill>
                <a:latin typeface="Arial Black" panose="020B0A04020102020204" pitchFamily="34" charset="0"/>
                <a:cs typeface="Andalus" panose="02020603050405020304" pitchFamily="18" charset="-78"/>
              </a:rPr>
              <a:t>h. </a:t>
            </a:r>
            <a:r>
              <a:rPr lang="es-ES" b="1" kern="0" dirty="0" smtClean="0">
                <a:solidFill>
                  <a:srgbClr val="0070C0"/>
                </a:solidFill>
                <a:latin typeface="Arial Black" panose="020B0A04020102020204" pitchFamily="34" charset="0"/>
                <a:cs typeface="Andalus" panose="02020603050405020304" pitchFamily="18" charset="-78"/>
              </a:rPr>
              <a:t>Simulación y emociones </a:t>
            </a:r>
          </a:p>
          <a:p>
            <a:pPr lvl="1"/>
            <a:r>
              <a:rPr lang="es-ES" b="1" kern="0" dirty="0" smtClean="0">
                <a:solidFill>
                  <a:srgbClr val="002060"/>
                </a:solidFill>
                <a:latin typeface="Arial Black" panose="020B0A04020102020204" pitchFamily="34" charset="0"/>
                <a:cs typeface="Andalus" panose="02020603050405020304" pitchFamily="18" charset="-78"/>
              </a:rPr>
              <a:t>Dª. Astrid Illán </a:t>
            </a:r>
          </a:p>
          <a:p>
            <a:pPr lvl="1"/>
            <a:endParaRPr lang="es-ES" b="1" kern="0" dirty="0" smtClean="0">
              <a:solidFill>
                <a:srgbClr val="002060"/>
              </a:solidFill>
              <a:latin typeface="Arial Black" panose="020B0A04020102020204" pitchFamily="34" charset="0"/>
              <a:cs typeface="Andalus" panose="02020603050405020304" pitchFamily="18" charset="-78"/>
            </a:endParaRPr>
          </a:p>
          <a:p>
            <a:pPr marL="742950" lvl="2" indent="-285750" algn="just">
              <a:buFontTx/>
              <a:buChar char="-"/>
            </a:pPr>
            <a:r>
              <a:rPr lang="es-ES" dirty="0" smtClean="0">
                <a:latin typeface="Arial Black" panose="020B0A04020102020204" pitchFamily="34" charset="0"/>
                <a:cs typeface="Andalus" panose="02020603050405020304" pitchFamily="18" charset="-78"/>
              </a:rPr>
              <a:t>Conceptos </a:t>
            </a:r>
            <a:r>
              <a:rPr lang="es-ES" dirty="0">
                <a:latin typeface="Arial Black" panose="020B0A04020102020204" pitchFamily="34" charset="0"/>
                <a:cs typeface="Andalus" panose="02020603050405020304" pitchFamily="18" charset="-78"/>
              </a:rPr>
              <a:t>básicos sobre emociones implicadas antes, durante y después de la </a:t>
            </a:r>
            <a:r>
              <a:rPr lang="es-ES" dirty="0" smtClean="0">
                <a:latin typeface="Arial Black" panose="020B0A04020102020204" pitchFamily="34" charset="0"/>
                <a:cs typeface="Andalus" panose="02020603050405020304" pitchFamily="18" charset="-78"/>
              </a:rPr>
              <a:t>simulación. Ejercicio práctico</a:t>
            </a:r>
            <a:endParaRPr lang="es-ES" dirty="0">
              <a:latin typeface="Arial Black" panose="020B0A04020102020204" pitchFamily="34" charset="0"/>
              <a:cs typeface="Andalus" panose="02020603050405020304" pitchFamily="18" charset="-78"/>
            </a:endParaRPr>
          </a:p>
          <a:p>
            <a:pPr marL="742950" lvl="2" indent="-285750" algn="just">
              <a:buFontTx/>
              <a:buChar char="-"/>
            </a:pPr>
            <a:r>
              <a:rPr lang="es-ES" dirty="0" smtClean="0">
                <a:latin typeface="Arial Black" panose="020B0A04020102020204" pitchFamily="34" charset="0"/>
                <a:cs typeface="Andalus" panose="02020603050405020304" pitchFamily="18" charset="-78"/>
              </a:rPr>
              <a:t>Desarrollo </a:t>
            </a:r>
            <a:r>
              <a:rPr lang="es-ES" dirty="0">
                <a:latin typeface="Arial Black" panose="020B0A04020102020204" pitchFamily="34" charset="0"/>
                <a:cs typeface="Andalus" panose="02020603050405020304" pitchFamily="18" charset="-78"/>
              </a:rPr>
              <a:t>en grupo de las dificultades para detectar y manejar las </a:t>
            </a:r>
            <a:r>
              <a:rPr lang="es-ES" dirty="0" smtClean="0">
                <a:latin typeface="Arial Black" panose="020B0A04020102020204" pitchFamily="34" charset="0"/>
                <a:cs typeface="Andalus" panose="02020603050405020304" pitchFamily="18" charset="-78"/>
              </a:rPr>
              <a:t>emociones</a:t>
            </a:r>
            <a:endParaRPr lang="es-ES" dirty="0">
              <a:latin typeface="Arial Black" panose="020B0A04020102020204" pitchFamily="34" charset="0"/>
              <a:cs typeface="Andalus" panose="02020603050405020304" pitchFamily="18" charset="-78"/>
            </a:endParaRPr>
          </a:p>
          <a:p>
            <a:pPr marL="742950" lvl="2" indent="-285750">
              <a:buFontTx/>
              <a:buChar char="-"/>
            </a:pPr>
            <a:r>
              <a:rPr lang="es-ES" dirty="0" smtClean="0">
                <a:latin typeface="Arial Black" panose="020B0A04020102020204" pitchFamily="34" charset="0"/>
                <a:cs typeface="Andalus" panose="02020603050405020304" pitchFamily="18" charset="-78"/>
              </a:rPr>
              <a:t>Cierre ejercicio</a:t>
            </a:r>
            <a:r>
              <a:rPr lang="es-ES" dirty="0">
                <a:latin typeface="Arial Black" panose="020B0A04020102020204" pitchFamily="34" charset="0"/>
                <a:cs typeface="Andalus" panose="02020603050405020304" pitchFamily="18" charset="-78"/>
              </a:rPr>
              <a:t/>
            </a:r>
            <a:br>
              <a:rPr lang="es-ES" dirty="0">
                <a:latin typeface="Arial Black" panose="020B0A04020102020204" pitchFamily="34" charset="0"/>
                <a:cs typeface="Andalus" panose="02020603050405020304" pitchFamily="18" charset="-78"/>
              </a:rPr>
            </a:br>
            <a:endParaRPr lang="es-ES" dirty="0">
              <a:latin typeface="Arial Black" panose="020B0A04020102020204" pitchFamily="34" charset="0"/>
              <a:cs typeface="Andalus" panose="02020603050405020304" pitchFamily="18" charset="-78"/>
            </a:endParaRPr>
          </a:p>
          <a:p>
            <a:pPr lvl="1"/>
            <a:r>
              <a:rPr lang="es-ES" b="1" kern="0" dirty="0" smtClean="0">
                <a:solidFill>
                  <a:srgbClr val="0070C0"/>
                </a:solidFill>
                <a:latin typeface="Arial Black" panose="020B0A04020102020204" pitchFamily="34" charset="0"/>
                <a:cs typeface="Andalus" panose="02020603050405020304" pitchFamily="18" charset="-78"/>
              </a:rPr>
              <a:t>12:30 </a:t>
            </a:r>
            <a:r>
              <a:rPr lang="es-ES" b="1" kern="0" dirty="0">
                <a:solidFill>
                  <a:srgbClr val="0070C0"/>
                </a:solidFill>
                <a:latin typeface="Arial Black" panose="020B0A04020102020204" pitchFamily="34" charset="0"/>
                <a:cs typeface="Andalus" panose="02020603050405020304" pitchFamily="18" charset="-78"/>
              </a:rPr>
              <a:t>h. a 13</a:t>
            </a:r>
            <a:r>
              <a:rPr lang="es-ES" b="1" kern="0" dirty="0" smtClean="0">
                <a:solidFill>
                  <a:srgbClr val="0070C0"/>
                </a:solidFill>
                <a:latin typeface="Arial Black" panose="020B0A04020102020204" pitchFamily="34" charset="0"/>
                <a:cs typeface="Andalus" panose="02020603050405020304" pitchFamily="18" charset="-78"/>
              </a:rPr>
              <a:t>:30 </a:t>
            </a:r>
            <a:r>
              <a:rPr lang="es-ES" b="1" kern="0" dirty="0">
                <a:solidFill>
                  <a:srgbClr val="0070C0"/>
                </a:solidFill>
                <a:latin typeface="Arial Black" panose="020B0A04020102020204" pitchFamily="34" charset="0"/>
                <a:cs typeface="Andalus" panose="02020603050405020304" pitchFamily="18" charset="-78"/>
              </a:rPr>
              <a:t>h . Escenarios de Simulación</a:t>
            </a:r>
          </a:p>
          <a:p>
            <a:pPr lvl="1"/>
            <a:r>
              <a:rPr lang="es-ES" b="1" kern="0" dirty="0">
                <a:solidFill>
                  <a:srgbClr val="002060"/>
                </a:solidFill>
                <a:latin typeface="Arial Black" panose="020B0A04020102020204" pitchFamily="34" charset="0"/>
                <a:cs typeface="Andalus" panose="02020603050405020304" pitchFamily="18" charset="-78"/>
              </a:rPr>
              <a:t>Dr. Manuel </a:t>
            </a:r>
            <a:r>
              <a:rPr lang="es-ES" b="1" kern="0" dirty="0" smtClean="0">
                <a:solidFill>
                  <a:srgbClr val="002060"/>
                </a:solidFill>
                <a:latin typeface="Arial Black" panose="020B0A04020102020204" pitchFamily="34" charset="0"/>
                <a:cs typeface="Andalus" panose="02020603050405020304" pitchFamily="18" charset="-78"/>
              </a:rPr>
              <a:t>Quintana Díaz, </a:t>
            </a:r>
            <a:r>
              <a:rPr lang="es-ES" b="1" kern="0" dirty="0">
                <a:solidFill>
                  <a:srgbClr val="002060"/>
                </a:solidFill>
                <a:latin typeface="Arial Black" panose="020B0A04020102020204" pitchFamily="34" charset="0"/>
                <a:cs typeface="Andalus" panose="02020603050405020304" pitchFamily="18" charset="-78"/>
              </a:rPr>
              <a:t>Dr. Juan José Vázquez Estévez </a:t>
            </a:r>
            <a:r>
              <a:rPr lang="es-ES" b="1" kern="0" dirty="0" smtClean="0">
                <a:solidFill>
                  <a:srgbClr val="002060"/>
                </a:solidFill>
                <a:latin typeface="Arial Black" panose="020B0A04020102020204" pitchFamily="34" charset="0"/>
                <a:cs typeface="Andalus" panose="02020603050405020304" pitchFamily="18" charset="-78"/>
              </a:rPr>
              <a:t>y </a:t>
            </a:r>
            <a:r>
              <a:rPr lang="es-ES" b="1" kern="0" dirty="0">
                <a:solidFill>
                  <a:srgbClr val="002060"/>
                </a:solidFill>
                <a:latin typeface="Arial Black" panose="020B0A04020102020204" pitchFamily="34" charset="0"/>
                <a:cs typeface="Andalus" panose="02020603050405020304" pitchFamily="18" charset="-78"/>
              </a:rPr>
              <a:t>D. Javier Rubio Bolívar </a:t>
            </a:r>
          </a:p>
          <a:p>
            <a:pPr lvl="1"/>
            <a:endParaRPr lang="es-ES" b="1" kern="0" dirty="0">
              <a:solidFill>
                <a:srgbClr val="002060"/>
              </a:solidFill>
              <a:latin typeface="Arial Black" panose="020B0A04020102020204" pitchFamily="34" charset="0"/>
              <a:cs typeface="Andalus" panose="02020603050405020304" pitchFamily="18" charset="-78"/>
            </a:endParaRPr>
          </a:p>
          <a:p>
            <a:pPr marL="742950" lvl="1" indent="-285750">
              <a:buFontTx/>
              <a:buChar char="-"/>
            </a:pPr>
            <a:r>
              <a:rPr lang="es-ES" kern="0" dirty="0" smtClean="0">
                <a:latin typeface="Arial Black" panose="020B0A04020102020204" pitchFamily="34" charset="0"/>
                <a:cs typeface="Andalus" panose="02020603050405020304" pitchFamily="18" charset="-78"/>
              </a:rPr>
              <a:t>Escenario </a:t>
            </a:r>
            <a:r>
              <a:rPr lang="es-ES" kern="0" dirty="0">
                <a:latin typeface="Arial Black" panose="020B0A04020102020204" pitchFamily="34" charset="0"/>
                <a:cs typeface="Andalus" panose="02020603050405020304" pitchFamily="18" charset="-78"/>
              </a:rPr>
              <a:t>de simulación </a:t>
            </a:r>
            <a:endParaRPr lang="es-ES" kern="0" dirty="0" smtClean="0">
              <a:latin typeface="Arial Black" panose="020B0A04020102020204" pitchFamily="34" charset="0"/>
              <a:cs typeface="Andalus" panose="02020603050405020304" pitchFamily="18" charset="-78"/>
            </a:endParaRPr>
          </a:p>
          <a:p>
            <a:pPr marL="742950" lvl="1" indent="-285750">
              <a:buFontTx/>
              <a:buChar char="-"/>
            </a:pPr>
            <a:r>
              <a:rPr lang="es-ES" kern="0" dirty="0" smtClean="0">
                <a:latin typeface="Arial Black" panose="020B0A04020102020204" pitchFamily="34" charset="0"/>
                <a:cs typeface="Andalus" panose="02020603050405020304" pitchFamily="18" charset="-78"/>
              </a:rPr>
              <a:t>Debriefing estructurado</a:t>
            </a:r>
          </a:p>
          <a:p>
            <a:pPr marL="742950" lvl="1" indent="-285750">
              <a:buFontTx/>
              <a:buChar char="-"/>
            </a:pPr>
            <a:r>
              <a:rPr lang="es-ES" kern="0" dirty="0" smtClean="0">
                <a:latin typeface="Arial Black" panose="020B0A04020102020204" pitchFamily="34" charset="0"/>
                <a:cs typeface="Andalus" panose="02020603050405020304" pitchFamily="18" charset="-78"/>
              </a:rPr>
              <a:t>Meta-debriefing </a:t>
            </a:r>
          </a:p>
          <a:p>
            <a:pPr marL="1727210" lvl="2" indent="-457200">
              <a:buClr>
                <a:srgbClr val="0070C0"/>
              </a:buClr>
              <a:buFont typeface="Wingdings" panose="05000000000000000000" pitchFamily="2" charset="2"/>
              <a:buChar char="Ø"/>
            </a:pPr>
            <a:endParaRPr lang="es-ES" kern="0" dirty="0">
              <a:solidFill>
                <a:srgbClr val="0070C0"/>
              </a:solidFill>
              <a:latin typeface="Arial Black" panose="020B0A04020102020204" pitchFamily="34" charset="0"/>
              <a:cs typeface="Andalus" panose="02020603050405020304" pitchFamily="18" charset="-78"/>
            </a:endParaRPr>
          </a:p>
          <a:p>
            <a:pPr lvl="1"/>
            <a:r>
              <a:rPr lang="es-ES" b="1" kern="0" dirty="0">
                <a:solidFill>
                  <a:srgbClr val="0070C0"/>
                </a:solidFill>
                <a:latin typeface="Arial Black" panose="020B0A04020102020204" pitchFamily="34" charset="0"/>
                <a:cs typeface="Andalus" panose="02020603050405020304" pitchFamily="18" charset="-78"/>
              </a:rPr>
              <a:t>13</a:t>
            </a:r>
            <a:r>
              <a:rPr lang="es-ES" b="1" kern="0" dirty="0" smtClean="0">
                <a:solidFill>
                  <a:srgbClr val="0070C0"/>
                </a:solidFill>
                <a:latin typeface="Arial Black" panose="020B0A04020102020204" pitchFamily="34" charset="0"/>
                <a:cs typeface="Andalus" panose="02020603050405020304" pitchFamily="18" charset="-78"/>
              </a:rPr>
              <a:t>:30 </a:t>
            </a:r>
            <a:r>
              <a:rPr lang="es-ES" b="1" kern="0" dirty="0">
                <a:solidFill>
                  <a:srgbClr val="0070C0"/>
                </a:solidFill>
                <a:latin typeface="Arial Black" panose="020B0A04020102020204" pitchFamily="34" charset="0"/>
                <a:cs typeface="Andalus" panose="02020603050405020304" pitchFamily="18" charset="-78"/>
              </a:rPr>
              <a:t>h. a 14:00 h. </a:t>
            </a:r>
          </a:p>
          <a:p>
            <a:pPr lvl="1"/>
            <a:r>
              <a:rPr lang="es-ES" b="1" kern="0" dirty="0">
                <a:solidFill>
                  <a:srgbClr val="0070C0"/>
                </a:solidFill>
                <a:latin typeface="Arial Black" panose="020B0A04020102020204" pitchFamily="34" charset="0"/>
                <a:cs typeface="Andalus" panose="02020603050405020304" pitchFamily="18" charset="-78"/>
              </a:rPr>
              <a:t>Preguntas </a:t>
            </a:r>
            <a:r>
              <a:rPr lang="es-ES" b="1" kern="0" dirty="0" smtClean="0">
                <a:solidFill>
                  <a:srgbClr val="0070C0"/>
                </a:solidFill>
                <a:latin typeface="Arial Black" panose="020B0A04020102020204" pitchFamily="34" charset="0"/>
                <a:cs typeface="Andalus" panose="02020603050405020304" pitchFamily="18" charset="-78"/>
              </a:rPr>
              <a:t>finales. Cierre </a:t>
            </a:r>
            <a:r>
              <a:rPr lang="es-ES" b="1" kern="0" dirty="0">
                <a:solidFill>
                  <a:srgbClr val="0070C0"/>
                </a:solidFill>
                <a:latin typeface="Arial Black" panose="020B0A04020102020204" pitchFamily="34" charset="0"/>
                <a:cs typeface="Andalus" panose="02020603050405020304" pitchFamily="18" charset="-78"/>
              </a:rPr>
              <a:t>y conclusiones </a:t>
            </a:r>
          </a:p>
        </p:txBody>
      </p:sp>
      <p:pic>
        <p:nvPicPr>
          <p:cNvPr id="3" name="Imagen 2"/>
          <p:cNvPicPr>
            <a:picLocks noChangeAspect="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075223" y="11168981"/>
            <a:ext cx="4679321" cy="722543"/>
          </a:xfrm>
          <a:prstGeom prst="rect">
            <a:avLst/>
          </a:prstGeom>
        </p:spPr>
      </p:pic>
      <p:cxnSp>
        <p:nvCxnSpPr>
          <p:cNvPr id="6" name="Conector recto 5"/>
          <p:cNvCxnSpPr/>
          <p:nvPr/>
        </p:nvCxnSpPr>
        <p:spPr>
          <a:xfrm>
            <a:off x="8118068" y="2232826"/>
            <a:ext cx="9932" cy="6682586"/>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1876229"/>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a">
  <a:themeElements>
    <a:clrScheme name="Personalizado 3">
      <a:dk1>
        <a:srgbClr val="FFFFFF"/>
      </a:dk1>
      <a:lt1>
        <a:srgbClr val="1E5155"/>
      </a:lt1>
      <a:dk2>
        <a:srgbClr val="FFFFFF"/>
      </a:dk2>
      <a:lt2>
        <a:srgbClr val="EBEBEB"/>
      </a:lt2>
      <a:accent1>
        <a:srgbClr val="FFFFFF"/>
      </a:accent1>
      <a:accent2>
        <a:srgbClr val="F2F2F2"/>
      </a:accent2>
      <a:accent3>
        <a:srgbClr val="E6B729"/>
      </a:accent3>
      <a:accent4>
        <a:srgbClr val="6AAC90"/>
      </a:accent4>
      <a:accent5>
        <a:srgbClr val="54849A"/>
      </a:accent5>
      <a:accent6>
        <a:srgbClr val="9E5E9B"/>
      </a:accent6>
      <a:hlink>
        <a:srgbClr val="58C1BA"/>
      </a:hlink>
      <a:folHlink>
        <a:srgbClr val="9DFFCB"/>
      </a:folHlink>
    </a:clrScheme>
    <a:fontScheme name="Faceta">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1101</TotalTime>
  <Words>659</Words>
  <Application>Microsoft Office PowerPoint</Application>
  <PresentationFormat>Personalizado</PresentationFormat>
  <Paragraphs>167</Paragraphs>
  <Slides>3</Slides>
  <Notes>3</Notes>
  <HiddenSlides>0</HiddenSlides>
  <MMClips>0</MMClips>
  <ScaleCrop>false</ScaleCrop>
  <HeadingPairs>
    <vt:vector size="6" baseType="variant">
      <vt:variant>
        <vt:lpstr>Fuentes usadas</vt:lpstr>
      </vt:variant>
      <vt:variant>
        <vt:i4>13</vt:i4>
      </vt:variant>
      <vt:variant>
        <vt:lpstr>Tema</vt:lpstr>
      </vt:variant>
      <vt:variant>
        <vt:i4>1</vt:i4>
      </vt:variant>
      <vt:variant>
        <vt:lpstr>Títulos de diapositiva</vt:lpstr>
      </vt:variant>
      <vt:variant>
        <vt:i4>3</vt:i4>
      </vt:variant>
    </vt:vector>
  </HeadingPairs>
  <TitlesOfParts>
    <vt:vector size="17" baseType="lpstr">
      <vt:lpstr>Aharoni</vt:lpstr>
      <vt:lpstr>Andalus</vt:lpstr>
      <vt:lpstr>Aparajita</vt:lpstr>
      <vt:lpstr>Arial</vt:lpstr>
      <vt:lpstr>Arial Black</vt:lpstr>
      <vt:lpstr>Arial Narrow</vt:lpstr>
      <vt:lpstr>Arial Rounded MT Bold</vt:lpstr>
      <vt:lpstr>Calibri</vt:lpstr>
      <vt:lpstr>Cordia New</vt:lpstr>
      <vt:lpstr>DilleniaUPC</vt:lpstr>
      <vt:lpstr>Trebuchet MS</vt:lpstr>
      <vt:lpstr>Wingdings</vt:lpstr>
      <vt:lpstr>Wingdings 3</vt:lpstr>
      <vt:lpstr>Faceta</vt:lpstr>
      <vt:lpstr>  Directores del Curso:  Dr. Manuel Quintana Díaz y Dr. Juan José Vázquez Estévez   Docentes:   Dr. Manuel Quintana Díaz (Instructor en Simulación Clínica) Dr. Juan José Vázquez Estévez (Instructor en Simulación Clínica) Dr. Diego Palacios Castañeda (Instructor en Simulación Clínica) Dra. Sonia Alvarado de la Torre (Instructor en Simulación Clínica) Dr. Miguel de Blas García (Instructor en Simulación Clínica) Dra. Rosario Mª Torres Santos-Olmo (Instructor en Simulación Clínica) Dra. Ana Martínez Virto (Instructor en Simulación Clínica) D. Javier Rubio Bolívar (Técnico de Simulación Clínica) D. Santiago Montero (Psicólogo) Dª. Astrid Illán (Psicóloga)  INFORMACIÓN GENERAL  Información y Secretaría técnica: Irene Cuevas Gordo Tlf: 917277154-e mail: irene.cuevas@salud.madrid.org Paseo de la Castellana, 261 (entrada por calle Pedro Rico) Edificio IdiPAZ Planta -1 28046 Madrid Inscripción: máximo 16 alumnos en riguroso orden de solicitud Cuota: 600 €              </vt:lpstr>
      <vt:lpstr>Presentación de PowerPoint</vt:lpstr>
      <vt:lpstr>Presentación de PowerPoint</vt:lpstr>
    </vt:vector>
  </TitlesOfParts>
  <Company>Comunidad de Madrid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CURSO AVANZADO PARA INSTRUCTORES EN SIMULACIÓN CLÍNICA Días 25 y 26 de febrero de 2019</dc:title>
  <dc:creator>Consejeria de Sanidad</dc:creator>
  <cp:lastModifiedBy>Consejeria de Sanidad</cp:lastModifiedBy>
  <cp:revision>111</cp:revision>
  <cp:lastPrinted>2020-06-16T11:02:15Z</cp:lastPrinted>
  <dcterms:created xsi:type="dcterms:W3CDTF">2019-01-03T09:12:19Z</dcterms:created>
  <dcterms:modified xsi:type="dcterms:W3CDTF">2020-06-16T11:08:15Z</dcterms:modified>
</cp:coreProperties>
</file>