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66FF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86"/>
    <p:restoredTop sz="94679"/>
  </p:normalViewPr>
  <p:slideViewPr>
    <p:cSldViewPr snapToGrid="0">
      <p:cViewPr varScale="1">
        <p:scale>
          <a:sx n="106" d="100"/>
          <a:sy n="106" d="100"/>
        </p:scale>
        <p:origin x="7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59646-5A9F-4FF4-9F73-5D81AAEACF3E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20A95-DD0F-4D09-BE17-F498488B365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7510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20A95-DD0F-4D09-BE17-F498488B3652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8404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637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654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883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712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2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914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8668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929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434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327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188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E7CF7-2A1E-4AA9-8A03-DC8453C21174}" type="datetimeFigureOut">
              <a:rPr lang="es-ES" smtClean="0"/>
              <a:t>25/04/2019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16DE9-7909-4838-A0CE-43F5F8197AC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906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103695" y="443060"/>
            <a:ext cx="11774078" cy="135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89814" y="52695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clrChange>
              <a:clrFrom>
                <a:srgbClr val="A87A55"/>
              </a:clrFrom>
              <a:clrTo>
                <a:srgbClr val="A87A55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347"/>
            <a:ext cx="12192001" cy="5835193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25" name="CuadroTexto 24"/>
          <p:cNvSpPr txBox="1"/>
          <p:nvPr/>
        </p:nvSpPr>
        <p:spPr>
          <a:xfrm>
            <a:off x="6907077" y="1077833"/>
            <a:ext cx="471073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400" dirty="0" smtClean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E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Programa </a:t>
            </a:r>
          </a:p>
          <a:p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11:00 </a:t>
            </a:r>
            <a:r>
              <a:rPr lang="es-E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</a:t>
            </a: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. Bienvenida</a:t>
            </a:r>
          </a:p>
          <a:p>
            <a:pPr marL="285750" indent="-285750">
              <a:buFontTx/>
              <a:buChar char="-"/>
            </a:pP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Briefing general/ Asignación de instructores </a:t>
            </a:r>
          </a:p>
          <a:p>
            <a:endParaRPr lang="es-E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11:30  – 18:30 Desarrollo de escenarios clínicos:</a:t>
            </a:r>
          </a:p>
          <a:p>
            <a:pPr marL="342900" indent="-342900">
              <a:buAutoNum type="arabicPeriod"/>
            </a:pP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Parto Presentación Podálica</a:t>
            </a:r>
          </a:p>
          <a:p>
            <a:pPr marL="342900" indent="-342900">
              <a:buAutoNum type="arabicPeriod"/>
            </a:pPr>
            <a:r>
              <a:rPr lang="es-E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Tocurgia</a:t>
            </a:r>
            <a:endParaRPr lang="es-E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indent="-342900">
              <a:buAutoNum type="arabicPeriod"/>
            </a:pP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Distocia de hombros</a:t>
            </a:r>
          </a:p>
          <a:p>
            <a:pPr marL="342900" indent="-342900">
              <a:buAutoNum type="arabicPeriod"/>
            </a:pP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Hemorragia obstétrica</a:t>
            </a:r>
          </a:p>
          <a:p>
            <a:endParaRPr lang="es-E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14:00 – 15:00 Comida de trabajo</a:t>
            </a:r>
          </a:p>
          <a:p>
            <a:endParaRPr lang="es-E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18:30 h. </a:t>
            </a:r>
            <a:r>
              <a:rPr lang="es-E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Debriefing</a:t>
            </a: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final </a:t>
            </a:r>
          </a:p>
          <a:p>
            <a:endParaRPr lang="es-E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ES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Equipación</a:t>
            </a:r>
            <a:endParaRPr lang="es-E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285750" indent="-285750">
              <a:buFontTx/>
              <a:buChar char="-"/>
            </a:pP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CAE Lucina Realidad Combinada con Hololens </a:t>
            </a:r>
          </a:p>
          <a:p>
            <a:pPr marL="285750" indent="-285750">
              <a:buFontTx/>
              <a:buChar char="-"/>
            </a:pP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Promp Flex</a:t>
            </a:r>
          </a:p>
          <a:p>
            <a:pPr marL="285750" indent="-285750">
              <a:buFontTx/>
              <a:buChar char="-"/>
            </a:pP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Simulador Kiwi Omnicup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-1" y="5731497"/>
            <a:ext cx="12198285" cy="1126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21897" y="123726"/>
            <a:ext cx="111376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III CURSO DE SIMULACIÓN EN EMERGENCIAS OBSTÉTRICAS </a:t>
            </a:r>
          </a:p>
          <a:p>
            <a:pPr algn="ctr"/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FORMACIÓN E INVESTIGACIÓN</a:t>
            </a:r>
            <a:endParaRPr lang="es-E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611557" y="963257"/>
            <a:ext cx="10816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Hospital Universitario La Paz Madrid, 21 de junio de 2019</a:t>
            </a:r>
            <a:endParaRPr lang="es-E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114414" y="1033434"/>
            <a:ext cx="452736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s-E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Directores y profesores </a:t>
            </a:r>
          </a:p>
          <a:p>
            <a:pPr algn="ctr"/>
            <a:endParaRPr lang="es-ES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Profesor J.L. Bartha Rasero </a:t>
            </a:r>
          </a:p>
          <a:p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Dr. F. Magdaleno Dans</a:t>
            </a:r>
          </a:p>
          <a:p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Dra. M. Cortés León</a:t>
            </a:r>
          </a:p>
          <a:p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Dr. M.J. Cuerva</a:t>
            </a:r>
          </a:p>
          <a:p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Dra. S. López Magallón</a:t>
            </a:r>
          </a:p>
          <a:p>
            <a:endParaRPr lang="es-E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E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Instructores acreditados por BMSC (Bristol)</a:t>
            </a:r>
          </a:p>
          <a:p>
            <a:endParaRPr lang="es-ES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E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Inscripción:</a:t>
            </a: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Curso limitado a un máximo de 12 alumnos por riguroso orden de inscripción</a:t>
            </a:r>
          </a:p>
          <a:p>
            <a:r>
              <a:rPr lang="es-E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Horario:</a:t>
            </a: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de 11:00 h. a 19:00 h. </a:t>
            </a:r>
          </a:p>
          <a:p>
            <a:r>
              <a:rPr lang="es-E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Precio: </a:t>
            </a:r>
            <a:r>
              <a:rPr lang="es-E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4</a:t>
            </a: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00 €</a:t>
            </a:r>
          </a:p>
          <a:p>
            <a:r>
              <a:rPr lang="es-E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Secretaría técnica: </a:t>
            </a: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irene.cuevas@salud.madrid.org</a:t>
            </a:r>
          </a:p>
          <a:p>
            <a:r>
              <a:rPr lang="es-E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Teléfono: </a:t>
            </a: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917277154</a:t>
            </a:r>
          </a:p>
          <a:p>
            <a:r>
              <a:rPr lang="es-E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Lugar: </a:t>
            </a:r>
            <a:r>
              <a:rPr lang="es-E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CEASEC. Paseo de la Castellana, 261 Edificio IdiPAZ Planta -1 (28046) Madrid </a:t>
            </a:r>
          </a:p>
          <a:p>
            <a:r>
              <a:rPr lang="es-E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s-E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s-ES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s-E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s-E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97" y="6006617"/>
            <a:ext cx="26098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uadroTexto 16"/>
          <p:cNvSpPr txBox="1"/>
          <p:nvPr/>
        </p:nvSpPr>
        <p:spPr>
          <a:xfrm>
            <a:off x="598697" y="1602557"/>
            <a:ext cx="4915983" cy="3959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7" name="Imagen 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78" y="5996967"/>
            <a:ext cx="1465320" cy="758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92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167</Words>
  <Application>Microsoft Office PowerPoint</Application>
  <PresentationFormat>Panorámica</PresentationFormat>
  <Paragraphs>43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Aharoni</vt:lpstr>
      <vt:lpstr>Andalus</vt:lpstr>
      <vt:lpstr>Arial</vt:lpstr>
      <vt:lpstr>Calibri</vt:lpstr>
      <vt:lpstr>Calibri Light</vt:lpstr>
      <vt:lpstr>Tema de Office</vt:lpstr>
      <vt:lpstr>Presentación de PowerPoint</vt:lpstr>
    </vt:vector>
  </TitlesOfParts>
  <Company>Comunidad de Madrid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Consejeria de Sanidad</dc:creator>
  <cp:lastModifiedBy>Consejeria de Sanidad</cp:lastModifiedBy>
  <cp:revision>18</cp:revision>
  <dcterms:created xsi:type="dcterms:W3CDTF">2018-10-24T09:49:04Z</dcterms:created>
  <dcterms:modified xsi:type="dcterms:W3CDTF">2019-04-25T15:02:53Z</dcterms:modified>
</cp:coreProperties>
</file>